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19309" y="4463521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87628" y="436171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03625" y="864373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pic>
        <p:nvPicPr>
          <p:cNvPr id="37" name="машина внизуРисунок 36">
            <a:extLst>
              <a:ext uri="{FF2B5EF4-FFF2-40B4-BE49-F238E27FC236}">
                <a16:creationId xmlns:a16="http://schemas.microsoft.com/office/drawing/2014/main" id="{BC4481C8-3F00-1F0E-F77A-933AF41061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3595" y="2201812"/>
            <a:ext cx="3264841" cy="3264841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067290" y="4467907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8" y="890970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14603" y="4473494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10495" y="4343225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1" y="767368"/>
            <a:ext cx="2266347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210495" y="4055360"/>
            <a:ext cx="3980814" cy="2277831"/>
            <a:chOff x="930741" y="4016900"/>
            <a:chExt cx="3980814" cy="2277831"/>
          </a:xfrm>
        </p:grpSpPr>
        <p:pic>
          <p:nvPicPr>
            <p:cNvPr id="15" name="Рисунок 14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016900"/>
              <a:ext cx="2266347" cy="226634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08" y="4028384"/>
              <a:ext cx="2266347" cy="2266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2022-04-03T11:29:35Z</dcterms:created>
  <dcterms:modified xsi:type="dcterms:W3CDTF">2024-11-22T10:26:37Z</dcterms:modified>
</cp:coreProperties>
</file>