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41409" y="433731"/>
            <a:ext cx="729764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811547" y="814598"/>
            <a:ext cx="4863377" cy="471277"/>
            <a:chOff x="843972" y="923780"/>
            <a:chExt cx="3557343" cy="46174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9277" y="976176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ЧА – ЧА – ЧА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казочка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про силача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1547" y="1710181"/>
            <a:ext cx="4852074" cy="471277"/>
            <a:chOff x="843972" y="923780"/>
            <a:chExt cx="3549075" cy="461747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1009" y="989657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ЧІ – ЧІ – ЧІ 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пиріжки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печі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11547" y="2605763"/>
            <a:ext cx="4842453" cy="481380"/>
            <a:chOff x="843972" y="923780"/>
            <a:chExt cx="3542038" cy="471646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3972" y="1003407"/>
              <a:ext cx="3542038" cy="392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ЧІ – ЧІ – ЧІ купили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нові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м'ячі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11547" y="3577547"/>
            <a:ext cx="4842453" cy="471277"/>
            <a:chOff x="843972" y="923780"/>
            <a:chExt cx="3542038" cy="461747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3972" y="971827"/>
              <a:ext cx="3542038" cy="36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Сергія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щит та меч.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11546" y="4396928"/>
            <a:ext cx="4842453" cy="654906"/>
            <a:chOff x="843971" y="923780"/>
            <a:chExt cx="3542038" cy="47903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71" y="93005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ось веселий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павучок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02021" y="5277995"/>
            <a:ext cx="4842453" cy="646330"/>
            <a:chOff x="837004" y="913163"/>
            <a:chExt cx="3542038" cy="472762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7004" y="91316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Ичка-ичка-ичка, Ичка-ичка-ичка — ось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тобі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водичка.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Рисунок 60" descr="Изображение выглядит как устройство, кухонный прибор, Бытовая техника, плит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012206" y="1572226"/>
            <a:ext cx="959265" cy="959265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5749646" y="2571534"/>
            <a:ext cx="1458985" cy="546697"/>
            <a:chOff x="-244887" y="2688358"/>
            <a:chExt cx="12109177" cy="4537434"/>
          </a:xfrm>
        </p:grpSpPr>
        <p:pic>
          <p:nvPicPr>
            <p:cNvPr id="68" name="Рисунок 67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5643214" y="3126877"/>
            <a:ext cx="1443316" cy="1308166"/>
            <a:chOff x="5059757" y="445516"/>
            <a:chExt cx="7173279" cy="6501587"/>
          </a:xfrm>
        </p:grpSpPr>
        <p:pic>
          <p:nvPicPr>
            <p:cNvPr id="77" name="Рисунок 76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grayscl/>
            </a:blip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grayscl/>
            </a:blip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84" name="Рисунок 83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5965453" y="5191567"/>
            <a:ext cx="1021963" cy="787414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устройство, кухонный прибор, Бытовая техника, плит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390" y="1571436"/>
            <a:ext cx="959265" cy="959265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5749646" y="2570822"/>
            <a:ext cx="1458985" cy="546697"/>
            <a:chOff x="-244887" y="2688358"/>
            <a:chExt cx="12109177" cy="4537434"/>
          </a:xfrm>
        </p:grpSpPr>
        <p:pic>
          <p:nvPicPr>
            <p:cNvPr id="91" name="Рисунок 90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5640888" y="3126059"/>
            <a:ext cx="1443316" cy="1308166"/>
            <a:chOff x="5059757" y="445516"/>
            <a:chExt cx="7173279" cy="6501587"/>
          </a:xfrm>
        </p:grpSpPr>
        <p:pic>
          <p:nvPicPr>
            <p:cNvPr id="95" name="Рисунок 94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101" name="Рисунок 100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5144" y="5193995"/>
            <a:ext cx="1021963" cy="787414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816215" y="2332355"/>
            <a:ext cx="3710305" cy="37103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CB2630BD-CACB-54F5-8151-12C1469E7B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301" b="91211" l="10000" r="90000">
                        <a14:foregroundMark x1="43438" y1="8301" x2="46406" y2="8789"/>
                        <a14:foregroundMark x1="39219" y1="89160" x2="42422" y2="87891"/>
                        <a14:foregroundMark x1="44453" y1="88477" x2="44531" y2="89063"/>
                        <a14:foregroundMark x1="56094" y1="86523" x2="56328" y2="9121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923" y="470078"/>
            <a:ext cx="1439531" cy="115162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A94AC44C-E074-EC43-1A74-718FCA1481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301" b="91211" l="10000" r="90000">
                        <a14:foregroundMark x1="43438" y1="8301" x2="46406" y2="8789"/>
                        <a14:foregroundMark x1="39219" y1="89160" x2="42422" y2="87891"/>
                        <a14:foregroundMark x1="44453" y1="88477" x2="44531" y2="89063"/>
                        <a14:foregroundMark x1="56094" y1="86523" x2="56328" y2="91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8923" y="468383"/>
            <a:ext cx="1439531" cy="1151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" y="711557"/>
            <a:ext cx="5115848" cy="527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214577-152B-4209-819F-E08E5C3470C8}"/>
</file>

<file path=customXml/itemProps2.xml><?xml version="1.0" encoding="utf-8"?>
<ds:datastoreItem xmlns:ds="http://schemas.openxmlformats.org/officeDocument/2006/customXml" ds:itemID="{EB9817F2-B0CC-4E8A-838D-F4D849579BAD}"/>
</file>

<file path=customXml/itemProps3.xml><?xml version="1.0" encoding="utf-8"?>
<ds:datastoreItem xmlns:ds="http://schemas.openxmlformats.org/officeDocument/2006/customXml" ds:itemID="{D37241A5-522D-4E34-BCF1-3365FB1050F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21</cp:revision>
  <dcterms:created xsi:type="dcterms:W3CDTF">2024-04-15T09:19:00Z</dcterms:created>
  <dcterms:modified xsi:type="dcterms:W3CDTF">2024-12-16T12:20:02Z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09B9BBB63FF34E62AC2233BE8F03D2F5_12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