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7F760D-C5A7-43B0-9E41-1C9EE78B8A0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4450" y="3166036"/>
            <a:ext cx="3479237" cy="3479237"/>
          </a:xfrm>
          <a:prstGeom prst="rect">
            <a:avLst/>
          </a:prstGeom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2024-08-26T18:53:19Z</dcterms:created>
  <dcterms:modified xsi:type="dcterms:W3CDTF">2024-12-06T13:42:05Z</dcterms:modified>
</cp:coreProperties>
</file>