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6" Type="http://schemas.openxmlformats.org/officeDocument/2006/relationships/notesSlide" Target="../notesSlides/notesSlide1.xml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24.png"/><Relationship Id="rId23" Type="http://schemas.microsoft.com/office/2007/relationships/hdphoto" Target="../media/image23.wdp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microsoft.com/office/2007/relationships/hdphoto" Target="../media/image20.wdp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microsoft.com/office/2007/relationships/hdphoto" Target="../media/image17.wdp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microsoft.com/office/2007/relationships/hdphoto" Target="../media/image14.wdp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дежда, улыб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" y="1874520"/>
            <a:ext cx="4483735" cy="448754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2024-04-19T18:58:00Z</dcterms:created>
  <dcterms:modified xsi:type="dcterms:W3CDTF">2024-07-02T13:00:07Z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</Properties>
</file>