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18" Type="http://schemas.openxmlformats.org/officeDocument/2006/relationships/image" Target="../media/image13.png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microsoft.com/office/2007/relationships/hdphoto" Target="../media/hdphoto6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microsoft.com/office/2007/relationships/hdphoto" Target="../media/hdphoto4.wdp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24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microsoft.com/office/2007/relationships/hdphoto" Target="../media/hdphoto3.wdp"/><Relationship Id="rId23" Type="http://schemas.microsoft.com/office/2007/relationships/hdphoto" Target="../media/hdphoto7.wdp"/><Relationship Id="rId10" Type="http://schemas.openxmlformats.org/officeDocument/2006/relationships/image" Target="../media/image9.png"/><Relationship Id="rId19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C6E5148-4E14-4E8A-0DF0-FCA60648426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967" y="3443842"/>
            <a:ext cx="2904328" cy="290432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