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5F"/>
    <a:srgbClr val="356E77"/>
    <a:srgbClr val="FFC000"/>
    <a:srgbClr val="231397"/>
    <a:srgbClr val="6979AB"/>
    <a:srgbClr val="005DC1"/>
    <a:srgbClr val="FF2029"/>
    <a:srgbClr val="00B6E7"/>
    <a:srgbClr val="007CDA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03" d="100"/>
          <a:sy n="103" d="100"/>
        </p:scale>
        <p:origin x="1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180A-51D9-4289-8A48-7C6F22205A5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D62B4F-258B-4362-A838-3BA3D9515DF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44D49-B2D7-47CD-B08C-613B6345F1E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9BA52-5720-4E91-87C0-F3DBF1E6D80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64CDE-2B1B-4605-9C78-88066B9CF8F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0804-30BE-4C2E-AB96-DCB4A7744683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D4857-24C7-4F94-8D79-3504B2C0570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0AA7-35C4-414F-A6B0-1D83BB730CD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96DCF-0A94-468C-AA27-9AD846DAC67E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C567-6817-46E9-8EE5-379943897A0B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82E68-A751-458A-A7FA-37356812B0A6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1021-8EA1-4FE8-87DE-A9D8AA1925B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5FCA-8D79-45D1-B1FA-BD64F590F3AE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8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FE19-1D6C-4E06-A7F2-DA2489AEE33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E031-2B9A-402F-9719-FA164FA0F57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3.png"/><Relationship Id="rId12" Type="http://schemas.openxmlformats.org/officeDocument/2006/relationships/tags" Target="../tags/tag1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8632746" y="5624553"/>
            <a:ext cx="1223802" cy="539421"/>
            <a:chOff x="8220964" y="5513832"/>
            <a:chExt cx="1223802" cy="539421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8220964" y="5513832"/>
              <a:ext cx="1223802" cy="539421"/>
            </a:xfrm>
            <a:prstGeom prst="roundRect">
              <a:avLst/>
            </a:prstGeom>
            <a:solidFill>
              <a:srgbClr val="3D6D5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8679462" y="5586895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Стрелка: влево-вправо 37"/>
          <p:cNvSpPr/>
          <p:nvPr/>
        </p:nvSpPr>
        <p:spPr>
          <a:xfrm>
            <a:off x="5228137" y="2521570"/>
            <a:ext cx="1561434" cy="759561"/>
          </a:xfrm>
          <a:prstGeom prst="leftRightArrow">
            <a:avLst/>
          </a:prstGeom>
          <a:solidFill>
            <a:srgbClr val="231397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Группа 41"/>
          <p:cNvGrpSpPr/>
          <p:nvPr/>
        </p:nvGrpSpPr>
        <p:grpSpPr>
          <a:xfrm>
            <a:off x="2120846" y="5666153"/>
            <a:ext cx="1223802" cy="539421"/>
            <a:chOff x="2593343" y="5497945"/>
            <a:chExt cx="1223802" cy="539421"/>
          </a:xfrm>
        </p:grpSpPr>
        <p:sp>
          <p:nvSpPr>
            <p:cNvPr id="40" name="Прямоугольник: скругленные углы 39"/>
            <p:cNvSpPr/>
            <p:nvPr/>
          </p:nvSpPr>
          <p:spPr>
            <a:xfrm>
              <a:off x="2593343" y="5497945"/>
              <a:ext cx="1223802" cy="539421"/>
            </a:xfrm>
            <a:prstGeom prst="roundRect">
              <a:avLst/>
            </a:prstGeom>
            <a:solidFill>
              <a:srgbClr val="356E7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51841" y="5571008"/>
              <a:ext cx="456220" cy="393294"/>
            </a:xfrm>
            <a:prstGeom prst="triangle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Прямоугольник: скругленные углы 16"/>
          <p:cNvSpPr/>
          <p:nvPr/>
        </p:nvSpPr>
        <p:spPr>
          <a:xfrm>
            <a:off x="5069839" y="443343"/>
            <a:ext cx="1932153" cy="1650670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45035" y="490125"/>
            <a:ext cx="2402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ласково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Изображение выглядит как сердце, День святого Валентина, красный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83" y="1424108"/>
            <a:ext cx="611185" cy="602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8" name="Группа 57"/>
          <p:cNvGrpSpPr/>
          <p:nvPr/>
        </p:nvGrpSpPr>
        <p:grpSpPr>
          <a:xfrm>
            <a:off x="351323" y="458266"/>
            <a:ext cx="4630645" cy="4957640"/>
            <a:chOff x="351323" y="458266"/>
            <a:chExt cx="4630645" cy="4957640"/>
          </a:xfrm>
        </p:grpSpPr>
        <p:sp>
          <p:nvSpPr>
            <p:cNvPr id="10" name="Блок-схема: узел суммирования 9"/>
            <p:cNvSpPr/>
            <p:nvPr/>
          </p:nvSpPr>
          <p:spPr>
            <a:xfrm>
              <a:off x="490092" y="694026"/>
              <a:ext cx="4485310" cy="4414652"/>
            </a:xfrm>
            <a:prstGeom prst="flowChartSummingJunction">
              <a:avLst/>
            </a:prstGeom>
            <a:solidFill>
              <a:schemeClr val="accent4"/>
            </a:solidFill>
            <a:ln>
              <a:solidFill>
                <a:srgbClr val="00206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ваз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787261" y="458266"/>
              <a:ext cx="1890971" cy="189097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медуза, беспозвоночный, кишечнополостные, Морские беспозвоночные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96394">
              <a:off x="1438641" y="3103904"/>
              <a:ext cx="2312002" cy="231200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еталлоизделия, замок, навесной замок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51323" y="2021396"/>
              <a:ext cx="1890969" cy="1890969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97" y="2132011"/>
              <a:ext cx="1890971" cy="1418229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7001992" y="694026"/>
            <a:ext cx="4546705" cy="4414650"/>
            <a:chOff x="7001992" y="694026"/>
            <a:chExt cx="4546705" cy="4414650"/>
          </a:xfrm>
        </p:grpSpPr>
        <p:sp>
          <p:nvSpPr>
            <p:cNvPr id="28" name="Блок-схема: узел суммирования 27"/>
            <p:cNvSpPr/>
            <p:nvPr/>
          </p:nvSpPr>
          <p:spPr>
            <a:xfrm>
              <a:off x="7001992" y="694026"/>
              <a:ext cx="4485309" cy="4414650"/>
            </a:xfrm>
            <a:prstGeom prst="flowChartSummingJunction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Изображение выглядит как зонтик,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347174">
              <a:off x="9627194" y="1809428"/>
              <a:ext cx="1921503" cy="1921503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758060">
              <a:off x="8312009" y="3355604"/>
              <a:ext cx="1703618" cy="170361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цветок, рисунок, лепесток, Садовые розы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50142">
              <a:off x="8428233" y="701632"/>
              <a:ext cx="1737382" cy="1737382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мультфильм, зеленый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673" y="2474311"/>
              <a:ext cx="1721215" cy="806820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693920" y="4127500"/>
            <a:ext cx="2589530" cy="2589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153</cp:revision>
  <dcterms:created xsi:type="dcterms:W3CDTF">2022-03-22T10:23:00Z</dcterms:created>
  <dcterms:modified xsi:type="dcterms:W3CDTF">2024-06-11T08:02:32Z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9AD78991E089467EB27D70B4AA8288FD_12</vt:lpwstr>
  </property>
  <property fmtid="{D5CDD505-2E9C-101B-9397-08002B2CF9AE}" pid="3" name="KSOProductBuildVer">
    <vt:lpwstr>1033-12.2.0.17119</vt:lpwstr>
  </property>
</Properties>
</file>