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pic>
        <p:nvPicPr>
          <p:cNvPr id="26" name="Принцес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9" r="-14629"/>
          <a:stretch>
            <a:fillRect/>
          </a:stretch>
        </p:blipFill>
        <p:spPr>
          <a:xfrm>
            <a:off x="114300" y="1775460"/>
            <a:ext cx="4317365" cy="4318635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34861" y="143111"/>
              <a:ext cx="1588562" cy="18529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2024-03-28T05:12:00Z</dcterms:created>
  <dcterms:modified xsi:type="dcterms:W3CDTF">2025-07-04T13:58:22Z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