
<file path=[Content_Types].xml><?xml version="1.0" encoding="utf-8"?>
<Types xmlns="http://schemas.openxmlformats.org/package/2006/content-types">
  <Default Extension="jpeg" ContentType="image/jpeg"/>
  <Default Extension="JPG" ContentType="image/.jpg"/>
  <Default Extension="mp3" ContentType="audio/mp3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6D5F"/>
    <a:srgbClr val="356E77"/>
    <a:srgbClr val="FFC000"/>
    <a:srgbClr val="231397"/>
    <a:srgbClr val="6979AB"/>
    <a:srgbClr val="005DC1"/>
    <a:srgbClr val="FF2029"/>
    <a:srgbClr val="00B6E7"/>
    <a:srgbClr val="007CDA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3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theme" Target="theme/theme1.xml"/><Relationship Id="rId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5" Type="http://schemas.openxmlformats.org/officeDocument/2006/relationships/presProps" Target="presProps.xml"/><Relationship Id="rId10" Type="http://schemas.openxmlformats.org/officeDocument/2006/relationships/customXml" Target="../customXml/item3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2180A-51D9-4289-8A48-7C6F22205A5B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62B4F-258B-4362-A838-3BA3D9515DF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D62B4F-258B-4362-A838-3BA3D9515DF5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4D49-B2D7-47CD-B08C-613B6345F1EC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9BA52-5720-4E91-87C0-F3DBF1E6D805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4CDE-2B1B-4605-9C78-88066B9CF8F3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0804-30BE-4C2E-AB96-DCB4A7744683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4857-24C7-4F94-8D79-3504B2C05704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0AA7-35C4-414F-A6B0-1D83BB730CD8}" type="datetime1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6DCF-0A94-468C-AA27-9AD846DAC67E}" type="datetime1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C567-6817-46E9-8EE5-379943897A0B}" type="datetime1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2E68-A751-458A-A7FA-37356812B0A6}" type="datetime1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11021-8EA1-4FE8-87DE-A9D8AA1925B1}" type="datetime1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5FCA-8D79-45D1-B1FA-BD64F590F3AE}" type="datetime1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8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DFE19-1D6C-4E06-A7F2-DA2489AEE335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3" Type="http://schemas.openxmlformats.org/officeDocument/2006/relationships/notesSlide" Target="../notesSlides/notesSlide1.xml"/><Relationship Id="rId22" Type="http://schemas.openxmlformats.org/officeDocument/2006/relationships/slideLayout" Target="../slideLayouts/slideLayout7.xml"/><Relationship Id="rId21" Type="http://schemas.openxmlformats.org/officeDocument/2006/relationships/audio" Target="../media/audio2.wav"/><Relationship Id="rId20" Type="http://schemas.openxmlformats.org/officeDocument/2006/relationships/audio" Target="../media/audio1.wav"/><Relationship Id="rId2" Type="http://schemas.openxmlformats.org/officeDocument/2006/relationships/image" Target="../media/image2.png"/><Relationship Id="rId19" Type="http://schemas.openxmlformats.org/officeDocument/2006/relationships/image" Target="../media/image16.png"/><Relationship Id="rId18" Type="http://schemas.openxmlformats.org/officeDocument/2006/relationships/image" Target="../media/image15.png"/><Relationship Id="rId17" Type="http://schemas.openxmlformats.org/officeDocument/2006/relationships/tags" Target="../tags/tag2.xml"/><Relationship Id="rId16" Type="http://schemas.openxmlformats.org/officeDocument/2006/relationships/image" Target="../media/image14.png"/><Relationship Id="rId15" Type="http://schemas.microsoft.com/office/2007/relationships/media" Target="../media/media1.mp3"/><Relationship Id="rId14" Type="http://schemas.openxmlformats.org/officeDocument/2006/relationships/audio" Target="../media/media1.mp3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2" descr="Изображение выглядит как пейзаж, растение, трава, природа&#10;&#10;Автоматически созданное описание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6310506" y="358382"/>
            <a:ext cx="5044718" cy="5018120"/>
            <a:chOff x="6310506" y="358382"/>
            <a:chExt cx="5044718" cy="5018120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6310506" y="358382"/>
              <a:ext cx="5044718" cy="5018120"/>
              <a:chOff x="6096000" y="570662"/>
              <a:chExt cx="5746976" cy="5716676"/>
            </a:xfrm>
          </p:grpSpPr>
          <p:pic>
            <p:nvPicPr>
              <p:cNvPr id="27" name="Picture 4" descr="Колесо Фортуны | Knife Hit вики | Fando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000" y="570662"/>
                <a:ext cx="5746976" cy="571667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Блок-схема: узел суммирования 27"/>
              <p:cNvSpPr/>
              <p:nvPr/>
            </p:nvSpPr>
            <p:spPr>
              <a:xfrm>
                <a:off x="6441819" y="945930"/>
                <a:ext cx="5109694" cy="5029200"/>
              </a:xfrm>
              <a:prstGeom prst="flowChartSummingJunction">
                <a:avLst/>
              </a:prstGeom>
              <a:solidFill>
                <a:srgbClr val="FFC000"/>
              </a:solidFill>
              <a:ln>
                <a:solidFill>
                  <a:srgbClr val="002060"/>
                </a:solidFill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 rot="10800000">
                <a:off x="9239044" y="2945939"/>
                <a:ext cx="2312464" cy="1051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СОСТАВЬ ПРЕДЛОЖЕНИЕ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 ИЗ 5 СЛОВ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 rot="16200000">
                <a:off x="8192329" y="4421158"/>
                <a:ext cx="2312464" cy="1157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КАКОЙ ?</a:t>
                </a:r>
                <a:b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КАКАЯ ?</a:t>
                </a:r>
                <a:b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КАКОЕ ?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 rot="5400000">
                <a:off x="7561211" y="1535733"/>
                <a:ext cx="2312462" cy="946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ОДИН - МНОГО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395631" y="3215660"/>
                <a:ext cx="2312464" cy="946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НАЗОВИ 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ЛАСКОВО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5" name="Рисунок 4" descr="Изображение выглядит как фрукт, вишня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8725772" y="1231576"/>
              <a:ext cx="1264388" cy="71121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Рисунок 13" descr="Изображение выглядит как сердце, День святого Валентина, красный, творческий подход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4068" y="2016107"/>
              <a:ext cx="611185" cy="6024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Рисунок 18" descr="Изображение выглядит как Графика, снимок экрана, тип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028237">
              <a:off x="7721729" y="3647450"/>
              <a:ext cx="1157657" cy="1157657"/>
            </a:xfrm>
            <a:prstGeom prst="rect">
              <a:avLst/>
            </a:prstGeom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</p:pic>
      </p:grpSp>
      <p:grpSp>
        <p:nvGrpSpPr>
          <p:cNvPr id="43" name="Группа 42"/>
          <p:cNvGrpSpPr/>
          <p:nvPr/>
        </p:nvGrpSpPr>
        <p:grpSpPr>
          <a:xfrm>
            <a:off x="8220964" y="5664758"/>
            <a:ext cx="1223802" cy="539421"/>
            <a:chOff x="8220964" y="5513832"/>
            <a:chExt cx="1223802" cy="539421"/>
          </a:xfrm>
        </p:grpSpPr>
        <p:sp>
          <p:nvSpPr>
            <p:cNvPr id="46" name="Прямоугольник: скругленные углы 45"/>
            <p:cNvSpPr/>
            <p:nvPr/>
          </p:nvSpPr>
          <p:spPr>
            <a:xfrm>
              <a:off x="8220964" y="5513832"/>
              <a:ext cx="1223802" cy="539421"/>
            </a:xfrm>
            <a:prstGeom prst="roundRect">
              <a:avLst/>
            </a:prstGeom>
            <a:solidFill>
              <a:srgbClr val="3D6D5F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Равнобедренный треугольник 46"/>
            <p:cNvSpPr/>
            <p:nvPr/>
          </p:nvSpPr>
          <p:spPr>
            <a:xfrm rot="5400000">
              <a:off x="8679462" y="5586895"/>
              <a:ext cx="456220" cy="393294"/>
            </a:xfrm>
            <a:prstGeom prst="triangle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Группа 22"/>
          <p:cNvGrpSpPr/>
          <p:nvPr/>
        </p:nvGrpSpPr>
        <p:grpSpPr>
          <a:xfrm>
            <a:off x="734648" y="427046"/>
            <a:ext cx="5044718" cy="5018121"/>
            <a:chOff x="991339" y="1186694"/>
            <a:chExt cx="3284566" cy="3267249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991339" y="1186694"/>
              <a:ext cx="3284566" cy="3267249"/>
              <a:chOff x="105264" y="570662"/>
              <a:chExt cx="5746976" cy="5716676"/>
            </a:xfrm>
          </p:grpSpPr>
          <p:grpSp>
            <p:nvGrpSpPr>
              <p:cNvPr id="4" name="Группа 3"/>
              <p:cNvGrpSpPr/>
              <p:nvPr/>
            </p:nvGrpSpPr>
            <p:grpSpPr>
              <a:xfrm>
                <a:off x="105264" y="570662"/>
                <a:ext cx="5746976" cy="5716676"/>
                <a:chOff x="105264" y="570662"/>
                <a:chExt cx="5746976" cy="5716676"/>
              </a:xfrm>
            </p:grpSpPr>
            <p:pic>
              <p:nvPicPr>
                <p:cNvPr id="9" name="Picture 4" descr="Колесо Фортуны | Knife Hit вики | Fandom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sharpenSoften amount="25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5264" y="570662"/>
                  <a:ext cx="5746976" cy="5716676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0" name="Блок-схема: узел суммирования 9"/>
                <p:cNvSpPr/>
                <p:nvPr/>
              </p:nvSpPr>
              <p:spPr>
                <a:xfrm>
                  <a:off x="425501" y="934041"/>
                  <a:ext cx="5109695" cy="5029200"/>
                </a:xfrm>
                <a:prstGeom prst="flowChartSummingJunction">
                  <a:avLst/>
                </a:prstGeom>
                <a:solidFill>
                  <a:schemeClr val="accent4"/>
                </a:solidFill>
                <a:ln>
                  <a:solidFill>
                    <a:srgbClr val="002060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pic>
            <p:nvPicPr>
              <p:cNvPr id="8" name="Picture 8" descr="Пуговица | Knife Hit вики | Fandom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4277" y="2881736"/>
                <a:ext cx="1282564" cy="12802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6" name="Рисунок 15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174173" y="1456166"/>
              <a:ext cx="945200" cy="945200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курообразные, клюв, зарисовка, домашняя пт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11152">
              <a:off x="2261429" y="3246849"/>
              <a:ext cx="744384" cy="770398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скот, крупный рогатый скот, млекопитающее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373" y="2454453"/>
              <a:ext cx="887681" cy="837904"/>
            </a:xfrm>
            <a:prstGeom prst="rect">
              <a:avLst/>
            </a:prstGeom>
          </p:spPr>
        </p:pic>
      </p:grpSp>
      <p:sp>
        <p:nvSpPr>
          <p:cNvPr id="38" name="Стрелка: влево-вправо 37"/>
          <p:cNvSpPr/>
          <p:nvPr/>
        </p:nvSpPr>
        <p:spPr>
          <a:xfrm>
            <a:off x="5315765" y="2487662"/>
            <a:ext cx="1561434" cy="759561"/>
          </a:xfrm>
          <a:prstGeom prst="leftRightArrow">
            <a:avLst/>
          </a:prstGeom>
          <a:solidFill>
            <a:srgbClr val="231397"/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Группа 41"/>
          <p:cNvGrpSpPr/>
          <p:nvPr/>
        </p:nvGrpSpPr>
        <p:grpSpPr>
          <a:xfrm>
            <a:off x="2737291" y="5666154"/>
            <a:ext cx="1223802" cy="539421"/>
            <a:chOff x="2593343" y="5497945"/>
            <a:chExt cx="1223802" cy="539421"/>
          </a:xfrm>
        </p:grpSpPr>
        <p:sp>
          <p:nvSpPr>
            <p:cNvPr id="40" name="Прямоугольник: скругленные углы 39"/>
            <p:cNvSpPr/>
            <p:nvPr/>
          </p:nvSpPr>
          <p:spPr>
            <a:xfrm>
              <a:off x="2593343" y="5497945"/>
              <a:ext cx="1223802" cy="539421"/>
            </a:xfrm>
            <a:prstGeom prst="roundRect">
              <a:avLst/>
            </a:prstGeom>
            <a:solidFill>
              <a:srgbClr val="356E77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Равнобедренный треугольник 40"/>
            <p:cNvSpPr/>
            <p:nvPr/>
          </p:nvSpPr>
          <p:spPr>
            <a:xfrm rot="5400000">
              <a:off x="3051841" y="5571008"/>
              <a:ext cx="456220" cy="393294"/>
            </a:xfrm>
            <a:prstGeom prst="triangle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" name="success-fanfare-trumpets-6185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582213" y="840777"/>
            <a:ext cx="609600" cy="609600"/>
          </a:xfrm>
          <a:prstGeom prst="rect">
            <a:avLst/>
          </a:prstGeom>
        </p:spPr>
      </p:pic>
      <p:pic>
        <p:nvPicPr>
          <p:cNvPr id="2" name="Picture 1" descr="Govorun1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4903470" y="4483100"/>
            <a:ext cx="2374900" cy="2374900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трофей, кружка, золото&#10;&#10;Автоматически созданное описание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509" y="1544637"/>
            <a:ext cx="2947507" cy="31024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912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7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7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5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5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4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6FB60E8-7F5A-4C5A-9A01-0B98837434D1}"/>
</file>

<file path=customXml/itemProps2.xml><?xml version="1.0" encoding="utf-8"?>
<ds:datastoreItem xmlns:ds="http://schemas.openxmlformats.org/officeDocument/2006/customXml" ds:itemID="{7F48CCC3-AAEF-4204-B8ED-40FD24433615}"/>
</file>

<file path=customXml/itemProps3.xml><?xml version="1.0" encoding="utf-8"?>
<ds:datastoreItem xmlns:ds="http://schemas.openxmlformats.org/officeDocument/2006/customXml" ds:itemID="{110FCAEF-BD52-4A4F-AAF3-24265B486AA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</Words>
  <Application>WPS Presentation</Application>
  <PresentationFormat>Широкоэкранный</PresentationFormat>
  <Paragraphs>10</Paragraphs>
  <Slides>1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79267091319</dc:creator>
  <cp:lastModifiedBy>yanag</cp:lastModifiedBy>
  <cp:revision>153</cp:revision>
  <dcterms:created xsi:type="dcterms:W3CDTF">2022-03-22T10:23:00Z</dcterms:created>
  <dcterms:modified xsi:type="dcterms:W3CDTF">2024-07-08T07:56:02Z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4474A65FE1E7402DB87C6EC7BAB06A8E_12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