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JF5pDCo6gKI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7 2">
            <a:hlinkClick r:id="" action="ppaction://media"/>
            <a:extLst>
              <a:ext uri="{FF2B5EF4-FFF2-40B4-BE49-F238E27FC236}">
                <a16:creationId xmlns:a16="http://schemas.microsoft.com/office/drawing/2014/main" id="{A9DCBF5F-6246-368A-9A23-5CDC41BC4E8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2025-05-29T16:38:54Z</dcterms:created>
  <dcterms:modified xsi:type="dcterms:W3CDTF">2025-06-26T07:44:57Z</dcterms:modified>
</cp:coreProperties>
</file>