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10" d="100"/>
          <a:sy n="10" d="100"/>
        </p:scale>
        <p:origin x="4356" y="20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10.06.2025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06/10/2025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06/10/2025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06/10/2025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06/10/2025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06/10/2025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06/10/2025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06/10/2025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06/10/2025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06/10/2025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06/10/2025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06/10/2025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06/10/2025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41" y="3930406"/>
            <a:ext cx="2858842" cy="285884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485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99" y="3994024"/>
            <a:ext cx="1154874" cy="1154874"/>
          </a:xfrm>
          <a:prstGeom prst="rect">
            <a:avLst/>
          </a:prstGeom>
          <a:effectLst>
            <a:glow rad="25400">
              <a:schemeClr val="tx1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6" y="4048534"/>
            <a:ext cx="1184310" cy="1184310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1787" y="3964317"/>
            <a:ext cx="2352838" cy="235283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A20D75-8204-3DA2-7223-E5E7B71DC3F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38" y="4324155"/>
            <a:ext cx="1470603" cy="1470603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, зарисовка, Супергерой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53911785-E27D-1C3B-ECD0-E2197AB90C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46" y="-882357"/>
            <a:ext cx="3729145" cy="3729145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784E076-2BF0-AFCC-FD9F-3AB579BBFDB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618" y="610081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F1D0115-6FD3-EDDA-1E9F-D2101D4036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8701" y="682790"/>
            <a:ext cx="2134597" cy="213459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BB23CB7-4740-9CFC-AB16-8B3848D644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9645" y="467154"/>
            <a:ext cx="2503827" cy="2503827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8DC9E09E-7B47-5B09-F557-595353D957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8493" y="740476"/>
            <a:ext cx="1775403" cy="177540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" name="Рисунок 2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F74DEBD8-493B-4C26-EC94-01C12809AA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645" y="401610"/>
            <a:ext cx="2696956" cy="269695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295E79E-A682-8714-CF2E-D050FB81B3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84" y="628538"/>
            <a:ext cx="2134598" cy="215460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BFC3C75B-8931-C787-EF89-B15A159FD1BE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71" y="410786"/>
            <a:ext cx="2687780" cy="268778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2C8EF1E-318B-A8AA-AF56-DC1A7907953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3658" y="520210"/>
            <a:ext cx="2472503" cy="247250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B47AFA0-DEDA-1AD9-832F-F644B571B908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53" y="554025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5" name="Рисунок 24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4159BDF-6C7B-FE87-A289-69F35352154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039" y="591041"/>
            <a:ext cx="2356111" cy="235611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EFF3CE60-C59A-16E3-9D51-242C5F3084C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2610" y="514880"/>
            <a:ext cx="2134597" cy="213459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33" y="-267470"/>
            <a:ext cx="3926499" cy="399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32227 0.108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0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34401 0.1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34401 0.103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31172 0.0946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34401 0.104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32748 0.16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67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-0.31289 0.0837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-0.31745 0.0967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0.34401 0.1004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0.34401 0.08194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2161 0.1166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-0.3121 0.1115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9B8180-7628-4FD0-A680-8D9484537405}"/>
</file>

<file path=customXml/itemProps2.xml><?xml version="1.0" encoding="utf-8"?>
<ds:datastoreItem xmlns:ds="http://schemas.openxmlformats.org/officeDocument/2006/customXml" ds:itemID="{1AD6CC8F-E5A0-4DEA-B289-1FC4C5AA931E}"/>
</file>

<file path=customXml/itemProps3.xml><?xml version="1.0" encoding="utf-8"?>
<ds:datastoreItem xmlns:ds="http://schemas.openxmlformats.org/officeDocument/2006/customXml" ds:itemID="{47063A85-E86A-4138-A230-8FDCCC8630E0}"/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39</cp:revision>
  <dcterms:created xsi:type="dcterms:W3CDTF">2024-07-21T13:02:50Z</dcterms:created>
  <dcterms:modified xsi:type="dcterms:W3CDTF">2025-06-10T11:24:30Z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