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5070" y="1860550"/>
            <a:ext cx="4064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799FB5-B5B1-470D-9614-C65F093EC6FB}"/>
</file>

<file path=customXml/itemProps2.xml><?xml version="1.0" encoding="utf-8"?>
<ds:datastoreItem xmlns:ds="http://schemas.openxmlformats.org/officeDocument/2006/customXml" ds:itemID="{3088AC71-543F-4DC1-B764-1DD64112F41F}"/>
</file>

<file path=customXml/itemProps3.xml><?xml version="1.0" encoding="utf-8"?>
<ds:datastoreItem xmlns:ds="http://schemas.openxmlformats.org/officeDocument/2006/customXml" ds:itemID="{171CB92F-EE67-449C-B083-0DAE237CF7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2024-05-08T18:37:00Z</dcterms:created>
  <dcterms:modified xsi:type="dcterms:W3CDTF">2024-10-30T11:34:46Z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