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75" d="100"/>
          <a:sy n="75" d="100"/>
        </p:scale>
        <p:origin x="187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862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28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33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33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091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13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37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570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244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92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440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DFBF5-DA54-4DBF-87A5-00CC80E10E93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236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32037" y="143589"/>
            <a:ext cx="6049303" cy="58480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03" y="733226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54" y="2464090"/>
            <a:ext cx="1398065" cy="1364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04" y="4005446"/>
            <a:ext cx="1488416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5767" y="4107391"/>
            <a:ext cx="1215290" cy="1215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53" y="4005446"/>
            <a:ext cx="1476000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кр8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77" y="3922686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10" y="413948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93" y="4090832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21" y="4173345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63" y="2455333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90" y="816801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31" y="775751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71" y="2420971"/>
            <a:ext cx="1341892" cy="14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91" y="405091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22" y="405091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65" y="4083289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085" y="2818484"/>
            <a:ext cx="3229083" cy="32290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1602"/>
            <a:ext cx="1030415" cy="1030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16" y="2320982"/>
            <a:ext cx="1466635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68" y="2503274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10" y="247966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03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06" y="1825312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кр4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21" y="2214868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04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71" y="3519921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кр5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662" y="2247784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05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15" y="3541305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кр3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05" y="630704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кр6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382" y="2194555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06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50" y="3557104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кр7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99" y="3884433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07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02" y="5098501"/>
            <a:ext cx="473737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08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27" y="5105755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кр9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299" y="3920037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64" y="677907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09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26" y="5070220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крестик1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57" y="630705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0000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20" y="1849149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14" y="768975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992" y="80107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3293" y="704215"/>
            <a:ext cx="1476000" cy="14744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3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38" y="809874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50" y="828574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рестик 2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51" y="652726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02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28" y="1864029"/>
            <a:ext cx="453854" cy="45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/>
          <p:nvPr/>
        </p:nvCxnSpPr>
        <p:spPr>
          <a:xfrm flipV="1">
            <a:off x="1909000" y="677799"/>
            <a:ext cx="5040895" cy="6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894819" y="2241229"/>
            <a:ext cx="5012734" cy="150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909000" y="3916199"/>
            <a:ext cx="5017172" cy="34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909000" y="5483777"/>
            <a:ext cx="5040895" cy="281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6911991" y="686509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293259" y="666192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3546923" y="666193"/>
            <a:ext cx="57151" cy="48068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1894819" y="672050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FDF6CD-650D-7B01-83E9-EAEBEA21441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7008" y="2368121"/>
            <a:ext cx="1401269" cy="1401269"/>
          </a:xfrm>
          <a:prstGeom prst="rect">
            <a:avLst/>
          </a:prstGeom>
        </p:spPr>
      </p:pic>
      <p:pic>
        <p:nvPicPr>
          <p:cNvPr id="47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39" y="2500494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18" y="2544199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56" y="1470009"/>
            <a:ext cx="3063768" cy="313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0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18</cp:revision>
  <dcterms:created xsi:type="dcterms:W3CDTF">2024-12-09T09:30:48Z</dcterms:created>
  <dcterms:modified xsi:type="dcterms:W3CDTF">2025-06-25T09:14:31Z</dcterms:modified>
</cp:coreProperties>
</file>