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3994" y="615134"/>
            <a:ext cx="4095070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60" y="1051280"/>
            <a:ext cx="2109536" cy="1719799"/>
          </a:xfrm>
          <a:prstGeom prst="rect">
            <a:avLst/>
          </a:prstGeom>
        </p:spPr>
      </p:pic>
      <p:pic>
        <p:nvPicPr>
          <p:cNvPr id="9" name="душ Рисунок 8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69" b="98281" l="2149" r="89685">
                        <a14:foregroundMark x1="11748" y1="86103" x2="24069" y2="90115"/>
                        <a14:foregroundMark x1="14756" y1="86103" x2="23496" y2="91547"/>
                        <a14:foregroundMark x1="18052" y1="83954" x2="15473" y2="96991"/>
                        <a14:foregroundMark x1="14613" y1="50860" x2="13181" y2="67765"/>
                        <a14:foregroundMark x1="16762" y1="20917" x2="12178" y2="31948"/>
                        <a14:foregroundMark x1="25358" y1="13324" x2="18338" y2="37106"/>
                        <a14:foregroundMark x1="12178" y1="31375" x2="6877" y2="44126"/>
                        <a14:foregroundMark x1="16476" y1="33811" x2="6734" y2="50716"/>
                        <a14:foregroundMark x1="17192" y1="48567" x2="7450" y2="60172"/>
                        <a14:foregroundMark x1="14756" y1="74928" x2="2149" y2="89112"/>
                        <a14:foregroundMark x1="14183" y1="72063" x2="6447" y2="84957"/>
                        <a14:foregroundMark x1="62894" y1="88252" x2="66476" y2="89112"/>
                        <a14:foregroundMark x1="67765" y1="85960" x2="67335" y2="92407"/>
                        <a14:foregroundMark x1="67049" y1="82951" x2="66905" y2="88395"/>
                        <a14:foregroundMark x1="67192" y1="84241" x2="64613" y2="76648"/>
                        <a14:foregroundMark x1="65043" y1="78510" x2="63143" y2="75597"/>
                        <a14:foregroundMark x1="64183" y1="76791" x2="67908" y2="84957"/>
                        <a14:foregroundMark x1="63610" y1="76791" x2="60745" y2="75072"/>
                        <a14:foregroundMark x1="62093" y1="75076" x2="57593" y2="74499"/>
                        <a14:foregroundMark x1="23496" y1="10172" x2="6017" y2="16476"/>
                        <a14:foregroundMark x1="17049" y1="9312" x2="5014" y2="25788"/>
                        <a14:foregroundMark x1="36819" y1="13610" x2="40831" y2="15616"/>
                        <a14:foregroundMark x1="37393" y1="12894" x2="44413" y2="15903"/>
                        <a14:foregroundMark x1="13324" y1="77937" x2="9885" y2="88825"/>
                        <a14:foregroundMark x1="14470" y1="82521" x2="12464" y2="95129"/>
                        <a14:foregroundMark x1="25788" y1="88539" x2="39255" y2="92693"/>
                        <a14:foregroundMark x1="37393" y1="93266" x2="51003" y2="98281"/>
                        <a14:foregroundMark x1="43696" y1="93553" x2="63467" y2="97564"/>
                        <a14:backgroundMark x1="39542" y1="11175" x2="52006" y2="15043"/>
                        <a14:backgroundMark x1="49284" y1="16476" x2="54011" y2="47564"/>
                        <a14:backgroundMark x1="57163" y1="19771" x2="46705" y2="49570"/>
                        <a14:backgroundMark x1="62751" y1="13754" x2="54155" y2="61175"/>
                        <a14:backgroundMark x1="63324" y1="24785" x2="65043" y2="51862"/>
                        <a14:backgroundMark x1="65043" y1="51862" x2="74642" y2="78797"/>
                        <a14:backgroundMark x1="61461" y1="52865" x2="86963" y2="85960"/>
                        <a14:backgroundMark x1="83238" y1="82092" x2="65616" y2="43840"/>
                        <a14:backgroundMark x1="79656" y1="77077" x2="61175" y2="41977"/>
                        <a14:backgroundMark x1="57593" y1="62178" x2="45415" y2="43553"/>
                        <a14:backgroundMark x1="50716" y1="65759" x2="45415" y2="42693"/>
                        <a14:backgroundMark x1="53295" y1="65903" x2="53438" y2="44556"/>
                        <a14:backgroundMark x1="60602" y1="69198" x2="72063" y2="80229"/>
                        <a14:backgroundMark x1="53295" y1="54441" x2="72923" y2="74212"/>
                        <a14:backgroundMark x1="54585" y1="55444" x2="79083" y2="81805"/>
                        <a14:backgroundMark x1="46275" y1="52006" x2="75501" y2="84527"/>
                        <a14:backgroundMark x1="65903" y1="74069" x2="78223" y2="96132"/>
                        <a14:backgroundMark x1="73209" y1="75788" x2="71633" y2="88109"/>
                        <a14:backgroundMark x1="61481" y1="73056" x2="61175" y2="72636"/>
                        <a14:backgroundMark x1="59724" y1="72916" x2="50000" y2="69484"/>
                        <a14:backgroundMark x1="53009" y1="69341" x2="42837" y2="63181"/>
                        <a14:backgroundMark x1="44986" y1="63324" x2="42837" y2="51719"/>
                        <a14:backgroundMark x1="43840" y1="57880" x2="44699" y2="41691"/>
                        <a14:backgroundMark x1="43266" y1="47851" x2="45559" y2="34527"/>
                        <a14:backgroundMark x1="43983" y1="41977" x2="46275" y2="26361"/>
                        <a14:backgroundMark x1="47421" y1="22923" x2="48138" y2="13324"/>
                        <a14:backgroundMark x1="46562" y1="22063" x2="47421" y2="10602"/>
                        <a14:backgroundMark x1="43983" y1="14183" x2="36676" y2="9456"/>
                        <a14:backgroundMark x1="61318" y1="72779" x2="65616" y2="73926"/>
                        <a14:backgroundMark x1="61891" y1="72350" x2="66476" y2="74642"/>
                        <a14:backgroundMark x1="65473" y1="73926" x2="70917" y2="76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9525" y="994155"/>
            <a:ext cx="1834048" cy="1834048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36" name="медаль кубок Рисунок 3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06" y="-978"/>
            <a:ext cx="3038498" cy="2972444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411238" y="4554844"/>
            <a:ext cx="3060582" cy="1459361"/>
            <a:chOff x="3460127" y="3812021"/>
            <a:chExt cx="3060582" cy="1459361"/>
          </a:xfrm>
        </p:grpSpPr>
        <p:pic>
          <p:nvPicPr>
            <p:cNvPr id="12" name="Рисунок 11"/>
            <p:cNvPicPr/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127" y="3858639"/>
              <a:ext cx="2025934" cy="1412743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775" y="3812021"/>
              <a:ext cx="2025934" cy="1412743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481135" y="3116090"/>
            <a:ext cx="3543045" cy="3543045"/>
          </a:xfrm>
          <a:prstGeom prst="rect">
            <a:avLst/>
          </a:prstGeom>
        </p:spPr>
      </p:pic>
      <p:pic>
        <p:nvPicPr>
          <p:cNvPr id="13" name="Рисунок 68">
            <a:extLst>
              <a:ext uri="{FF2B5EF4-FFF2-40B4-BE49-F238E27FC236}">
                <a16:creationId xmlns:a16="http://schemas.microsoft.com/office/drawing/2014/main" id="{FF918FD5-C305-E484-C19B-6188D0C71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6009" y="765003"/>
            <a:ext cx="2204653" cy="218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776BAD6-6A32-4904-34F3-1E8164FC22CF}"/>
              </a:ext>
            </a:extLst>
          </p:cNvPr>
          <p:cNvGrpSpPr/>
          <p:nvPr/>
        </p:nvGrpSpPr>
        <p:grpSpPr>
          <a:xfrm>
            <a:off x="1160056" y="4229415"/>
            <a:ext cx="3632654" cy="1883454"/>
            <a:chOff x="7438341" y="6934818"/>
            <a:chExt cx="4221652" cy="2188837"/>
          </a:xfrm>
        </p:grpSpPr>
        <p:pic>
          <p:nvPicPr>
            <p:cNvPr id="14" name="Рисунок 68">
              <a:extLst>
                <a:ext uri="{FF2B5EF4-FFF2-40B4-BE49-F238E27FC236}">
                  <a16:creationId xmlns:a16="http://schemas.microsoft.com/office/drawing/2014/main" id="{B7090763-4C6B-4ABB-E9A3-5397808A6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38341" y="6934818"/>
              <a:ext cx="2204653" cy="218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68">
              <a:extLst>
                <a:ext uri="{FF2B5EF4-FFF2-40B4-BE49-F238E27FC236}">
                  <a16:creationId xmlns:a16="http://schemas.microsoft.com/office/drawing/2014/main" id="{924C8ABA-DAC3-CD1A-EC45-F5F57CAB5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455340" y="6942708"/>
              <a:ext cx="2204653" cy="218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Рисунок 106">
            <a:extLst>
              <a:ext uri="{FF2B5EF4-FFF2-40B4-BE49-F238E27FC236}">
                <a16:creationId xmlns:a16="http://schemas.microsoft.com/office/drawing/2014/main" id="{606A6732-65AB-FCD2-BD4A-BB0EEAE3A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9755" y="964021"/>
            <a:ext cx="2791784" cy="20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42045E3-8E02-9BE3-FF6D-EA4DE02784F2}"/>
              </a:ext>
            </a:extLst>
          </p:cNvPr>
          <p:cNvGrpSpPr/>
          <p:nvPr/>
        </p:nvGrpSpPr>
        <p:grpSpPr>
          <a:xfrm>
            <a:off x="925013" y="4424468"/>
            <a:ext cx="4081754" cy="1637633"/>
            <a:chOff x="4816655" y="3985604"/>
            <a:chExt cx="5243203" cy="2103616"/>
          </a:xfrm>
        </p:grpSpPr>
        <p:pic>
          <p:nvPicPr>
            <p:cNvPr id="37" name="Рисунок 106">
              <a:extLst>
                <a:ext uri="{FF2B5EF4-FFF2-40B4-BE49-F238E27FC236}">
                  <a16:creationId xmlns:a16="http://schemas.microsoft.com/office/drawing/2014/main" id="{A08F2297-7B1A-EF0C-3674-8C73983F1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16655" y="3985604"/>
              <a:ext cx="2791784" cy="20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Рисунок 106">
              <a:extLst>
                <a:ext uri="{FF2B5EF4-FFF2-40B4-BE49-F238E27FC236}">
                  <a16:creationId xmlns:a16="http://schemas.microsoft.com/office/drawing/2014/main" id="{5FEBA237-BB28-566E-BEEB-EB8841BA4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68074" y="3995383"/>
              <a:ext cx="2791784" cy="20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B7B189B-AB2E-B41F-96D0-EA2CC6EA2F8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6812" y="735846"/>
            <a:ext cx="2626562" cy="2626562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E7865D52-FFF9-FB04-5147-541943469F2C}"/>
              </a:ext>
            </a:extLst>
          </p:cNvPr>
          <p:cNvGrpSpPr/>
          <p:nvPr/>
        </p:nvGrpSpPr>
        <p:grpSpPr>
          <a:xfrm>
            <a:off x="1182032" y="4223233"/>
            <a:ext cx="3590622" cy="1970024"/>
            <a:chOff x="4200571" y="4739582"/>
            <a:chExt cx="4936901" cy="2708672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215B885-9D29-CA3D-07AF-7790F54FF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00571" y="4739582"/>
              <a:ext cx="2626561" cy="2626562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28C3950A-C7A2-83CC-E609-4E6C60CEB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10911" y="4821692"/>
              <a:ext cx="2626561" cy="2626562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72C1567-E25F-4398-7760-2C954E05FA13}"/>
              </a:ext>
            </a:extLst>
          </p:cNvPr>
          <p:cNvGrpSpPr/>
          <p:nvPr/>
        </p:nvGrpSpPr>
        <p:grpSpPr>
          <a:xfrm>
            <a:off x="1738970" y="4278821"/>
            <a:ext cx="2927552" cy="1847515"/>
            <a:chOff x="1738970" y="4278821"/>
            <a:chExt cx="2927552" cy="1847515"/>
          </a:xfrm>
        </p:grpSpPr>
        <p:pic>
          <p:nvPicPr>
            <p:cNvPr id="7" name="душ Рисунок 8">
              <a:extLst>
                <a:ext uri="{FF2B5EF4-FFF2-40B4-BE49-F238E27FC236}">
                  <a16:creationId xmlns:a16="http://schemas.microsoft.com/office/drawing/2014/main" id="{FFAAF15A-8D6D-74AA-D115-9905524388D1}"/>
                </a:ext>
              </a:extLst>
            </p:cNvPr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169" b="98281" l="2149" r="89685">
                          <a14:foregroundMark x1="11748" y1="86103" x2="24069" y2="90115"/>
                          <a14:foregroundMark x1="14756" y1="86103" x2="23496" y2="91547"/>
                          <a14:foregroundMark x1="18052" y1="83954" x2="15473" y2="96991"/>
                          <a14:foregroundMark x1="14613" y1="50860" x2="13181" y2="67765"/>
                          <a14:foregroundMark x1="16762" y1="20917" x2="12178" y2="31948"/>
                          <a14:foregroundMark x1="25358" y1="13324" x2="18338" y2="37106"/>
                          <a14:foregroundMark x1="12178" y1="31375" x2="6877" y2="44126"/>
                          <a14:foregroundMark x1="16476" y1="33811" x2="6734" y2="50716"/>
                          <a14:foregroundMark x1="17192" y1="48567" x2="7450" y2="60172"/>
                          <a14:foregroundMark x1="14756" y1="74928" x2="2149" y2="89112"/>
                          <a14:foregroundMark x1="14183" y1="72063" x2="6447" y2="84957"/>
                          <a14:foregroundMark x1="62894" y1="88252" x2="66476" y2="89112"/>
                          <a14:foregroundMark x1="67765" y1="85960" x2="67335" y2="92407"/>
                          <a14:foregroundMark x1="67049" y1="82951" x2="66905" y2="88395"/>
                          <a14:foregroundMark x1="67192" y1="84241" x2="64613" y2="76648"/>
                          <a14:foregroundMark x1="65043" y1="78510" x2="63143" y2="75597"/>
                          <a14:foregroundMark x1="64183" y1="76791" x2="67908" y2="84957"/>
                          <a14:foregroundMark x1="63610" y1="76791" x2="60745" y2="75072"/>
                          <a14:foregroundMark x1="62093" y1="75076" x2="57593" y2="74499"/>
                          <a14:foregroundMark x1="23496" y1="10172" x2="6017" y2="16476"/>
                          <a14:foregroundMark x1="17049" y1="9312" x2="5014" y2="25788"/>
                          <a14:foregroundMark x1="36819" y1="13610" x2="40831" y2="15616"/>
                          <a14:foregroundMark x1="37393" y1="12894" x2="44413" y2="15903"/>
                          <a14:foregroundMark x1="13324" y1="77937" x2="9885" y2="88825"/>
                          <a14:foregroundMark x1="14470" y1="82521" x2="12464" y2="95129"/>
                          <a14:foregroundMark x1="25788" y1="88539" x2="39255" y2="92693"/>
                          <a14:foregroundMark x1="37393" y1="93266" x2="51003" y2="98281"/>
                          <a14:foregroundMark x1="43696" y1="93553" x2="63467" y2="97564"/>
                          <a14:backgroundMark x1="39542" y1="11175" x2="52006" y2="15043"/>
                          <a14:backgroundMark x1="49284" y1="16476" x2="54011" y2="47564"/>
                          <a14:backgroundMark x1="57163" y1="19771" x2="46705" y2="49570"/>
                          <a14:backgroundMark x1="62751" y1="13754" x2="54155" y2="61175"/>
                          <a14:backgroundMark x1="63324" y1="24785" x2="65043" y2="51862"/>
                          <a14:backgroundMark x1="65043" y1="51862" x2="74642" y2="78797"/>
                          <a14:backgroundMark x1="61461" y1="52865" x2="86963" y2="85960"/>
                          <a14:backgroundMark x1="83238" y1="82092" x2="65616" y2="43840"/>
                          <a14:backgroundMark x1="79656" y1="77077" x2="61175" y2="41977"/>
                          <a14:backgroundMark x1="57593" y1="62178" x2="45415" y2="43553"/>
                          <a14:backgroundMark x1="50716" y1="65759" x2="45415" y2="42693"/>
                          <a14:backgroundMark x1="53295" y1="65903" x2="53438" y2="44556"/>
                          <a14:backgroundMark x1="60602" y1="69198" x2="72063" y2="80229"/>
                          <a14:backgroundMark x1="53295" y1="54441" x2="72923" y2="74212"/>
                          <a14:backgroundMark x1="54585" y1="55444" x2="79083" y2="81805"/>
                          <a14:backgroundMark x1="46275" y1="52006" x2="75501" y2="84527"/>
                          <a14:backgroundMark x1="65903" y1="74069" x2="78223" y2="96132"/>
                          <a14:backgroundMark x1="73209" y1="75788" x2="71633" y2="88109"/>
                          <a14:backgroundMark x1="61481" y1="73056" x2="61175" y2="72636"/>
                          <a14:backgroundMark x1="59724" y1="72916" x2="50000" y2="69484"/>
                          <a14:backgroundMark x1="53009" y1="69341" x2="42837" y2="63181"/>
                          <a14:backgroundMark x1="44986" y1="63324" x2="42837" y2="51719"/>
                          <a14:backgroundMark x1="43840" y1="57880" x2="44699" y2="41691"/>
                          <a14:backgroundMark x1="43266" y1="47851" x2="45559" y2="34527"/>
                          <a14:backgroundMark x1="43983" y1="41977" x2="46275" y2="26361"/>
                          <a14:backgroundMark x1="47421" y1="22923" x2="48138" y2="13324"/>
                          <a14:backgroundMark x1="46562" y1="22063" x2="47421" y2="10602"/>
                          <a14:backgroundMark x1="43983" y1="14183" x2="36676" y2="9456"/>
                          <a14:backgroundMark x1="61318" y1="72779" x2="65616" y2="73926"/>
                          <a14:backgroundMark x1="61891" y1="72350" x2="66476" y2="74642"/>
                          <a14:backgroundMark x1="65473" y1="73926" x2="70917" y2="76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38970" y="4292288"/>
              <a:ext cx="1834048" cy="1834048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8" name="душ Рисунок 8">
              <a:extLst>
                <a:ext uri="{FF2B5EF4-FFF2-40B4-BE49-F238E27FC236}">
                  <a16:creationId xmlns:a16="http://schemas.microsoft.com/office/drawing/2014/main" id="{74C97892-B73C-1EBC-5E32-6346A57F098E}"/>
                </a:ext>
              </a:extLst>
            </p:cNvPr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169" b="98281" l="2149" r="89685">
                          <a14:foregroundMark x1="11748" y1="86103" x2="24069" y2="90115"/>
                          <a14:foregroundMark x1="14756" y1="86103" x2="23496" y2="91547"/>
                          <a14:foregroundMark x1="18052" y1="83954" x2="15473" y2="96991"/>
                          <a14:foregroundMark x1="14613" y1="50860" x2="13181" y2="67765"/>
                          <a14:foregroundMark x1="16762" y1="20917" x2="12178" y2="31948"/>
                          <a14:foregroundMark x1="25358" y1="13324" x2="18338" y2="37106"/>
                          <a14:foregroundMark x1="12178" y1="31375" x2="6877" y2="44126"/>
                          <a14:foregroundMark x1="16476" y1="33811" x2="6734" y2="50716"/>
                          <a14:foregroundMark x1="17192" y1="48567" x2="7450" y2="60172"/>
                          <a14:foregroundMark x1="14756" y1="74928" x2="2149" y2="89112"/>
                          <a14:foregroundMark x1="14183" y1="72063" x2="6447" y2="84957"/>
                          <a14:foregroundMark x1="62894" y1="88252" x2="66476" y2="89112"/>
                          <a14:foregroundMark x1="67765" y1="85960" x2="67335" y2="92407"/>
                          <a14:foregroundMark x1="67049" y1="82951" x2="66905" y2="88395"/>
                          <a14:foregroundMark x1="67192" y1="84241" x2="64613" y2="76648"/>
                          <a14:foregroundMark x1="65043" y1="78510" x2="63143" y2="75597"/>
                          <a14:foregroundMark x1="64183" y1="76791" x2="67908" y2="84957"/>
                          <a14:foregroundMark x1="63610" y1="76791" x2="60745" y2="75072"/>
                          <a14:foregroundMark x1="62093" y1="75076" x2="57593" y2="74499"/>
                          <a14:foregroundMark x1="23496" y1="10172" x2="6017" y2="16476"/>
                          <a14:foregroundMark x1="17049" y1="9312" x2="5014" y2="25788"/>
                          <a14:foregroundMark x1="36819" y1="13610" x2="40831" y2="15616"/>
                          <a14:foregroundMark x1="37393" y1="12894" x2="44413" y2="15903"/>
                          <a14:foregroundMark x1="13324" y1="77937" x2="9885" y2="88825"/>
                          <a14:foregroundMark x1="14470" y1="82521" x2="12464" y2="95129"/>
                          <a14:foregroundMark x1="25788" y1="88539" x2="39255" y2="92693"/>
                          <a14:foregroundMark x1="37393" y1="93266" x2="51003" y2="98281"/>
                          <a14:foregroundMark x1="43696" y1="93553" x2="63467" y2="97564"/>
                          <a14:backgroundMark x1="39542" y1="11175" x2="52006" y2="15043"/>
                          <a14:backgroundMark x1="49284" y1="16476" x2="54011" y2="47564"/>
                          <a14:backgroundMark x1="57163" y1="19771" x2="46705" y2="49570"/>
                          <a14:backgroundMark x1="62751" y1="13754" x2="54155" y2="61175"/>
                          <a14:backgroundMark x1="63324" y1="24785" x2="65043" y2="51862"/>
                          <a14:backgroundMark x1="65043" y1="51862" x2="74642" y2="78797"/>
                          <a14:backgroundMark x1="61461" y1="52865" x2="86963" y2="85960"/>
                          <a14:backgroundMark x1="83238" y1="82092" x2="65616" y2="43840"/>
                          <a14:backgroundMark x1="79656" y1="77077" x2="61175" y2="41977"/>
                          <a14:backgroundMark x1="57593" y1="62178" x2="45415" y2="43553"/>
                          <a14:backgroundMark x1="50716" y1="65759" x2="45415" y2="42693"/>
                          <a14:backgroundMark x1="53295" y1="65903" x2="53438" y2="44556"/>
                          <a14:backgroundMark x1="60602" y1="69198" x2="72063" y2="80229"/>
                          <a14:backgroundMark x1="53295" y1="54441" x2="72923" y2="74212"/>
                          <a14:backgroundMark x1="54585" y1="55444" x2="79083" y2="81805"/>
                          <a14:backgroundMark x1="46275" y1="52006" x2="75501" y2="84527"/>
                          <a14:backgroundMark x1="65903" y1="74069" x2="78223" y2="96132"/>
                          <a14:backgroundMark x1="73209" y1="75788" x2="71633" y2="88109"/>
                          <a14:backgroundMark x1="61481" y1="73056" x2="61175" y2="72636"/>
                          <a14:backgroundMark x1="59724" y1="72916" x2="50000" y2="69484"/>
                          <a14:backgroundMark x1="53009" y1="69341" x2="42837" y2="63181"/>
                          <a14:backgroundMark x1="44986" y1="63324" x2="42837" y2="51719"/>
                          <a14:backgroundMark x1="43840" y1="57880" x2="44699" y2="41691"/>
                          <a14:backgroundMark x1="43266" y1="47851" x2="45559" y2="34527"/>
                          <a14:backgroundMark x1="43983" y1="41977" x2="46275" y2="26361"/>
                          <a14:backgroundMark x1="47421" y1="22923" x2="48138" y2="13324"/>
                          <a14:backgroundMark x1="46562" y1="22063" x2="47421" y2="10602"/>
                          <a14:backgroundMark x1="43983" y1="14183" x2="36676" y2="9456"/>
                          <a14:backgroundMark x1="61318" y1="72779" x2="65616" y2="73926"/>
                          <a14:backgroundMark x1="61891" y1="72350" x2="66476" y2="74642"/>
                          <a14:backgroundMark x1="65473" y1="73926" x2="70917" y2="76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2474" y="4278821"/>
              <a:ext cx="1834048" cy="1834048"/>
            </a:xfrm>
            <a:prstGeom prst="rect">
              <a:avLst/>
            </a:prstGeom>
            <a:effectLst>
              <a:softEdge rad="127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17</cp:revision>
  <dcterms:created xsi:type="dcterms:W3CDTF">2022-04-03T11:29:00Z</dcterms:created>
  <dcterms:modified xsi:type="dcterms:W3CDTF">2025-07-30T09:58:30Z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739EB9AB7C294978A9CCBEC430560D55_12</vt:lpwstr>
  </property>
  <property fmtid="{D5CDD505-2E9C-101B-9397-08002B2CF9AE}" pid="3" name="KSOProductBuildVer">
    <vt:lpwstr>1033-12.2.0.17119</vt:lpwstr>
  </property>
</Properties>
</file>