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686"/>
  </p:normalViewPr>
  <p:slideViewPr>
    <p:cSldViewPr snapToGrid="0">
      <p:cViewPr varScale="1">
        <p:scale>
          <a:sx n="102" d="100"/>
          <a:sy n="102" d="100"/>
        </p:scale>
        <p:origin x="1056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062415-95AE-27FD-9354-0B279BAC38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C1C2E49-3AF3-A307-5F60-E4F73F1D07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A033C4F-9FF5-FD11-603A-F740D3FE4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19.01.2025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E02F851-3817-4EFF-E456-CF9701F08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806024B-2143-B430-4E0D-B838EB829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61301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6D0F43-2151-5D6C-3EC8-582C403C4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98AB284-852D-31CB-A364-20F8776306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64E622-491E-A196-9628-B3EB00640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19.01.2025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6E3C387-A75E-DD75-B079-4154A734A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30C9F4D-F291-CD26-A8A7-BDA4072A5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576198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600B559-B2CB-A960-591D-2E9745EA05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5223C17-BB88-FBA1-A58F-970DFD7D40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336742C-02B5-03EF-E411-DC1C8DE6C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19.01.2025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5833E29-6569-9EEC-7974-8D318EA62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69C7380-FBDD-C246-EE87-5E533E2BD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591447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DA813A-F734-D6C2-2833-C209BB945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6D946C1-99FF-1FEE-73F0-BAB82D7966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EB08A6A-F966-A2C5-E6B8-392411EB0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19.01.2025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ABDD6E6-2395-4C69-5C0D-5EDF62E8A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7E7A69F-C65E-C9D4-F46C-271408779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539857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53C7FC-8C2A-D621-CBE4-8DBCE27DC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5AF3740-1A64-07C4-9FBB-9F4E4C170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389C85D-7ED1-D76A-FB5D-302725EFC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19.01.2025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47823C-D828-245A-DF73-D400C57D8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50F3286-B13B-B023-B0F6-4197C08C2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38205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6EE434-38AC-7541-054D-82347B3E4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5ABD268-7B23-A572-F174-745E4D41AA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976E2E-F73B-C10B-A3BD-AFA448880D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CFD8CDA-708E-7FDD-8AD3-045EB47DB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19.01.2025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2EF6146-1CE6-7BA3-9194-617AF1924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C6EED55-68EC-3093-42B4-B59A07E81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24027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0B2994-8F08-D93B-A301-5AF24B33A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D529A8D-1D16-E412-8B26-DBB41F7F8D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BCDDBE2-238E-144D-D759-D4284B6316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7095758-BD21-CFC3-9043-C46AD844C8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157A67D-1DA7-477B-A25E-BF8F48DBE8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0DA02DF-8DAC-4163-BBBB-FE3AED4C5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19.01.2025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BAB15B4-11FD-00FD-013F-474786BF6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7A6B47E-79A2-464A-3EF3-7A1497DF9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64695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7DE25D-7245-C821-ECF9-D9841DD20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33971B3-75BB-5BC1-0685-CDCF184DD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19.01.2025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AE14693-1023-90E9-D3A5-2BEF0A80C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F9E3FDF-FA57-74FE-AE20-A0E654FD7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53135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93E0ED9-639A-5717-945D-A6FCE7505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19.01.2025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49675E5-91F3-3C2C-B450-C0E76061D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9466828-415D-1C3B-21E6-7D2A588D5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07806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C1BCCB-F4F9-32EE-BFF5-CC9805604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BADD21C-6408-FACF-7B37-F3FA9F051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8AF80A2-563B-067B-A028-85AC25F2DE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2BD128E-A3E9-3246-80CB-D554D7387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19.01.2025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B984B19-7483-8BA3-80AB-A418F1417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6854C0D-3796-FC53-B735-0EF62040B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750437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D838C4-ECB3-BFFA-FF4E-03807736F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471A86C-DDD2-79CB-28EC-0946C27547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6E2A6F6-2B96-8A1C-6F4D-727269AA31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5D64D79-025A-A6DD-3C95-E1A87D1F8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19.01.2025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6A6DA0-666F-2E12-BA64-F770878B2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76F08BA-7115-9529-383D-23BEF2403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25916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0FDEE6-689C-7A5A-F435-3170F5C74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1B1C436-CD65-2E79-3F98-034BB91B68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86CB076-E405-813A-81B6-C58D05C6B8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2602A5-A28B-0649-A012-6F00E12463CA}" type="datetimeFigureOut">
              <a:rPr lang="ru-UA" smtClean="0"/>
              <a:t>19.01.2025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8935EBA-5021-28CA-FAAA-9251807054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448F88D-0553-34B5-F2E5-8B073B1A2A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17243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Изображение выглядит как небо, Кучевые облака, природа, вода&#10;&#10;Автоматически созданное описание">
            <a:extLst>
              <a:ext uri="{FF2B5EF4-FFF2-40B4-BE49-F238E27FC236}">
                <a16:creationId xmlns:a16="http://schemas.microsoft.com/office/drawing/2014/main" id="{4FE34509-0A1E-44D9-3DA5-29966DFB54A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08"/>
          <a:stretch>
            <a:fillRect/>
          </a:stretch>
        </p:blipFill>
        <p:spPr>
          <a:xfrm>
            <a:off x="-1" y="1"/>
            <a:ext cx="12192001" cy="6858000"/>
          </a:xfrm>
          <a:prstGeom prst="rect">
            <a:avLst/>
          </a:prstGeom>
        </p:spPr>
      </p:pic>
      <p:sp>
        <p:nvSpPr>
          <p:cNvPr id="3" name="Скругленный прямоугольник 2">
            <a:extLst>
              <a:ext uri="{FF2B5EF4-FFF2-40B4-BE49-F238E27FC236}">
                <a16:creationId xmlns:a16="http://schemas.microsoft.com/office/drawing/2014/main" id="{202552B5-CC7A-8EEB-4D6C-62215D3A773D}"/>
              </a:ext>
            </a:extLst>
          </p:cNvPr>
          <p:cNvSpPr/>
          <p:nvPr/>
        </p:nvSpPr>
        <p:spPr>
          <a:xfrm>
            <a:off x="1634445" y="289308"/>
            <a:ext cx="8384723" cy="6279381"/>
          </a:xfrm>
          <a:prstGeom prst="roundRect">
            <a:avLst/>
          </a:prstGeom>
          <a:solidFill>
            <a:schemeClr val="bg1">
              <a:alpha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 descr="Изображение выглядит как круг, черный, темнота&#10;&#10;Автоматически созданное описание">
            <a:extLst>
              <a:ext uri="{FF2B5EF4-FFF2-40B4-BE49-F238E27FC236}">
                <a16:creationId xmlns:a16="http://schemas.microsoft.com/office/drawing/2014/main" id="{792E5202-4416-C0FB-EE5B-1FC68B548B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7609295" flipH="1">
            <a:off x="1177854" y="-1347237"/>
            <a:ext cx="8684952" cy="9552472"/>
          </a:xfrm>
          <a:prstGeom prst="rect">
            <a:avLst/>
          </a:prstGeom>
        </p:spPr>
      </p:pic>
      <p:pic>
        <p:nvPicPr>
          <p:cNvPr id="8" name="Рисунок 7" descr="Изображение выглядит как зарисовка, иллюстрация, рисунок, графическая вставка&#10;&#10;Автоматически созданное описание">
            <a:extLst>
              <a:ext uri="{FF2B5EF4-FFF2-40B4-BE49-F238E27FC236}">
                <a16:creationId xmlns:a16="http://schemas.microsoft.com/office/drawing/2014/main" id="{1E2501C9-C716-C073-B738-C9502C406D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5107698" y="1975130"/>
            <a:ext cx="2115818" cy="2115818"/>
          </a:xfrm>
          <a:prstGeom prst="rect">
            <a:avLst/>
          </a:prstGeom>
        </p:spPr>
      </p:pic>
      <p:pic>
        <p:nvPicPr>
          <p:cNvPr id="9" name="Рисунок 8" descr="Изображение выглядит как зарисовка, иллюстрация, рисунок, графическая вставка&#10;&#10;Автоматически созданное описание">
            <a:extLst>
              <a:ext uri="{FF2B5EF4-FFF2-40B4-BE49-F238E27FC236}">
                <a16:creationId xmlns:a16="http://schemas.microsoft.com/office/drawing/2014/main" id="{A027D307-1977-D9B5-B3A5-4E1982ABBF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7783958" y="2948611"/>
            <a:ext cx="2415757" cy="2415757"/>
          </a:xfrm>
          <a:prstGeom prst="rect">
            <a:avLst/>
          </a:prstGeom>
        </p:spPr>
      </p:pic>
      <p:sp>
        <p:nvSpPr>
          <p:cNvPr id="10" name="TextBox 7">
            <a:extLst>
              <a:ext uri="{FF2B5EF4-FFF2-40B4-BE49-F238E27FC236}">
                <a16:creationId xmlns:a16="http://schemas.microsoft.com/office/drawing/2014/main" id="{3F4AF336-AED9-CE64-0B60-543C58691ED8}"/>
              </a:ext>
            </a:extLst>
          </p:cNvPr>
          <p:cNvSpPr txBox="1"/>
          <p:nvPr/>
        </p:nvSpPr>
        <p:spPr>
          <a:xfrm>
            <a:off x="8570451" y="5362986"/>
            <a:ext cx="833899" cy="32406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675"/>
              </a:lnSpc>
            </a:pPr>
            <a:r>
              <a:rPr lang="uk-UA" sz="2000" b="1" dirty="0" err="1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mic Sans MS" panose="030F0702030302020204" pitchFamily="66" charset="0"/>
                <a:ea typeface="PT Serif Bold"/>
                <a:cs typeface="PT Serif Bold"/>
                <a:sym typeface="PT Serif Bold"/>
              </a:rPr>
              <a:t>выдох</a:t>
            </a:r>
            <a:endParaRPr lang="en-US" sz="2000" b="1" dirty="0"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mic Sans MS" panose="030F0702030302020204" pitchFamily="66" charset="0"/>
              <a:ea typeface="PT Serif Bold"/>
              <a:cs typeface="PT Serif Bold"/>
              <a:sym typeface="PT Serif Bold"/>
            </a:endParaRPr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9CA05153-2853-BF63-0D32-EA01E17B2F7B}"/>
              </a:ext>
            </a:extLst>
          </p:cNvPr>
          <p:cNvSpPr txBox="1"/>
          <p:nvPr/>
        </p:nvSpPr>
        <p:spPr>
          <a:xfrm>
            <a:off x="5718202" y="3994457"/>
            <a:ext cx="833899" cy="32406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675"/>
              </a:lnSpc>
            </a:pPr>
            <a:r>
              <a:rPr lang="uk-UA" sz="2000" b="1" dirty="0" err="1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mic Sans MS" panose="030F0702030302020204" pitchFamily="66" charset="0"/>
                <a:ea typeface="PT Serif Bold"/>
                <a:cs typeface="PT Serif Bold"/>
                <a:sym typeface="PT Serif Bold"/>
              </a:rPr>
              <a:t>вдох</a:t>
            </a:r>
            <a:endParaRPr lang="en-US" sz="2000" b="1" dirty="0"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mic Sans MS" panose="030F0702030302020204" pitchFamily="66" charset="0"/>
              <a:ea typeface="PT Serif Bold"/>
              <a:cs typeface="PT Serif Bold"/>
              <a:sym typeface="PT Serif Bold"/>
            </a:endParaRPr>
          </a:p>
        </p:txBody>
      </p:sp>
      <p:pic>
        <p:nvPicPr>
          <p:cNvPr id="42" name="Рисунок 41" descr="Линия со стрелкой: изгиб по часовой стрелке со сплошной заливкой">
            <a:extLst>
              <a:ext uri="{FF2B5EF4-FFF2-40B4-BE49-F238E27FC236}">
                <a16:creationId xmlns:a16="http://schemas.microsoft.com/office/drawing/2014/main" id="{7FA03FFF-9961-50D4-7BB0-1AB78E72B07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7186816" flipH="1">
            <a:off x="5968227" y="1095522"/>
            <a:ext cx="1167748" cy="1167748"/>
          </a:xfrm>
          <a:prstGeom prst="rect">
            <a:avLst/>
          </a:prstGeom>
        </p:spPr>
      </p:pic>
      <p:pic>
        <p:nvPicPr>
          <p:cNvPr id="43" name="Рисунок 42" descr="Линия со стрелкой: изгиб по часовой стрелке со сплошной заливкой">
            <a:extLst>
              <a:ext uri="{FF2B5EF4-FFF2-40B4-BE49-F238E27FC236}">
                <a16:creationId xmlns:a16="http://schemas.microsoft.com/office/drawing/2014/main" id="{17F5BCEB-0EC7-EB76-58BD-2FBB2A85FA4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6383231">
            <a:off x="6979180" y="5527310"/>
            <a:ext cx="1167748" cy="1167748"/>
          </a:xfrm>
          <a:prstGeom prst="rect">
            <a:avLst/>
          </a:prstGeom>
        </p:spPr>
      </p:pic>
      <p:pic>
        <p:nvPicPr>
          <p:cNvPr id="47" name="Рисунок 46" descr="Линия со стрелкой: изгиб по часовой стрелке со сплошной заливкой">
            <a:extLst>
              <a:ext uri="{FF2B5EF4-FFF2-40B4-BE49-F238E27FC236}">
                <a16:creationId xmlns:a16="http://schemas.microsoft.com/office/drawing/2014/main" id="{0B4BFAB3-7977-65D4-D661-005D1A4689B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17487614">
            <a:off x="5372044" y="2442578"/>
            <a:ext cx="678474" cy="678474"/>
          </a:xfrm>
          <a:prstGeom prst="rect">
            <a:avLst/>
          </a:prstGeom>
        </p:spPr>
      </p:pic>
      <p:pic>
        <p:nvPicPr>
          <p:cNvPr id="48" name="Рисунок 47" descr="Линия со стрелкой: изгиб по часовой стрелке со сплошной заливкой">
            <a:extLst>
              <a:ext uri="{FF2B5EF4-FFF2-40B4-BE49-F238E27FC236}">
                <a16:creationId xmlns:a16="http://schemas.microsoft.com/office/drawing/2014/main" id="{53733488-C28D-D256-310D-39F020BAF36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15719507">
            <a:off x="5564283" y="2609373"/>
            <a:ext cx="678474" cy="678474"/>
          </a:xfrm>
          <a:prstGeom prst="rect">
            <a:avLst/>
          </a:prstGeom>
        </p:spPr>
      </p:pic>
      <p:pic>
        <p:nvPicPr>
          <p:cNvPr id="49" name="Рисунок 48" descr="Линия со стрелкой: изгиб по часовой стрелке со сплошной заливкой">
            <a:extLst>
              <a:ext uri="{FF2B5EF4-FFF2-40B4-BE49-F238E27FC236}">
                <a16:creationId xmlns:a16="http://schemas.microsoft.com/office/drawing/2014/main" id="{1F4E7510-EE95-AA3B-FFE2-2EAC3C655F0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4293493">
            <a:off x="8267099" y="3591372"/>
            <a:ext cx="678474" cy="678474"/>
          </a:xfrm>
          <a:prstGeom prst="rect">
            <a:avLst/>
          </a:prstGeom>
        </p:spPr>
      </p:pic>
      <p:pic>
        <p:nvPicPr>
          <p:cNvPr id="50" name="Рисунок 49" descr="Линия со стрелкой: изгиб по часовой стрелке со сплошной заливкой">
            <a:extLst>
              <a:ext uri="{FF2B5EF4-FFF2-40B4-BE49-F238E27FC236}">
                <a16:creationId xmlns:a16="http://schemas.microsoft.com/office/drawing/2014/main" id="{A157A7E6-E182-C3FA-1A3C-99607659B68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2525386">
            <a:off x="8459338" y="3758167"/>
            <a:ext cx="678474" cy="678474"/>
          </a:xfrm>
          <a:prstGeom prst="rect">
            <a:avLst/>
          </a:prstGeom>
        </p:spPr>
      </p:pic>
      <p:sp>
        <p:nvSpPr>
          <p:cNvPr id="4" name="Овал 3">
            <a:extLst>
              <a:ext uri="{FF2B5EF4-FFF2-40B4-BE49-F238E27FC236}">
                <a16:creationId xmlns:a16="http://schemas.microsoft.com/office/drawing/2014/main" id="{0BA71932-DF34-D965-ED00-192489A54AA4}"/>
              </a:ext>
            </a:extLst>
          </p:cNvPr>
          <p:cNvSpPr/>
          <p:nvPr/>
        </p:nvSpPr>
        <p:spPr>
          <a:xfrm>
            <a:off x="5077243" y="2798862"/>
            <a:ext cx="797777" cy="797777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51" name="TextBox 7">
            <a:extLst>
              <a:ext uri="{FF2B5EF4-FFF2-40B4-BE49-F238E27FC236}">
                <a16:creationId xmlns:a16="http://schemas.microsoft.com/office/drawing/2014/main" id="{432B01F2-6F6D-4BA0-172E-E0CB76BA2A22}"/>
              </a:ext>
            </a:extLst>
          </p:cNvPr>
          <p:cNvSpPr txBox="1"/>
          <p:nvPr/>
        </p:nvSpPr>
        <p:spPr>
          <a:xfrm>
            <a:off x="8618517" y="2491883"/>
            <a:ext cx="833899" cy="32406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675"/>
              </a:lnSpc>
            </a:pPr>
            <a:r>
              <a:rPr lang="uk-UA" sz="2000" b="1" dirty="0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mic Sans MS" panose="030F0702030302020204" pitchFamily="66" charset="0"/>
                <a:ea typeface="PT Serif Bold"/>
                <a:cs typeface="PT Serif Bold"/>
                <a:sym typeface="PT Serif Bold"/>
              </a:rPr>
              <a:t>старт</a:t>
            </a:r>
            <a:endParaRPr lang="en-US" sz="2000" b="1" dirty="0"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mic Sans MS" panose="030F0702030302020204" pitchFamily="66" charset="0"/>
              <a:ea typeface="PT Serif Bold"/>
              <a:cs typeface="PT Serif Bold"/>
              <a:sym typeface="PT Serif Bold"/>
            </a:endParaRPr>
          </a:p>
        </p:txBody>
      </p:sp>
    </p:spTree>
    <p:extLst>
      <p:ext uri="{BB962C8B-B14F-4D97-AF65-F5344CB8AC3E}">
        <p14:creationId xmlns:p14="http://schemas.microsoft.com/office/powerpoint/2010/main" val="3167819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14222" decel="1422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0.00139 L 0.00026 0.00139 C 0.00065 0.00579 0.00091 0.01042 0.00156 0.01482 C 0.00234 0.02107 0.00247 0.0176 0.00469 0.0213 C 0.00534 0.02269 0.00573 0.02454 0.00651 0.02593 C 0.01029 0.03264 0.00755 0.02616 0.01146 0.03149 C 0.01627 0.03774 0.01185 0.03449 0.01588 0.03704 C 0.02148 0.04699 0.01536 0.03774 0.02083 0.0426 C 0.02174 0.04329 0.02239 0.04491 0.02344 0.04584 C 0.02409 0.04653 0.025 0.04653 0.02591 0.04699 C 0.02656 0.04723 0.02708 0.04769 0.02773 0.04815 C 0.03151 0.04769 0.03529 0.04838 0.03893 0.04699 C 0.03958 0.04676 0.03919 0.04468 0.03958 0.04352 C 0.04036 0.0419 0.04127 0.04074 0.04206 0.03912 C 0.04297 0.0375 0.04375 0.03542 0.04466 0.03357 L 0.04648 0.02361 L 0.04713 0.02037 C 0.04726 0.01922 0.04752 0.01806 0.04779 0.0169 C 0.04792 0.01551 0.04818 0.01389 0.04831 0.0125 C 0.04883 0.0088 0.04922 0.0051 0.04961 0.00139 C 0.04987 -0.00046 0.04987 -0.00231 0.05026 -0.00416 L 0.05143 -0.01088 C 0.05169 -0.01203 0.05195 -0.01296 0.05208 -0.01412 C 0.05234 -0.01574 0.05234 -0.01713 0.05273 -0.01851 C 0.05299 -0.0199 0.05351 -0.02083 0.05404 -0.02199 C 0.05417 -0.025 0.05443 -0.02777 0.05456 -0.03078 C 0.05482 -0.03449 0.05495 -0.03819 0.05521 -0.04189 C 0.05547 -0.04444 0.0556 -0.04722 0.05586 -0.04976 C 0.0556 -0.05463 0.0556 -0.05926 0.05521 -0.06412 C 0.05495 -0.06851 0.0543 -0.07291 0.05273 -0.07639 C 0.05208 -0.07777 0.05104 -0.0787 0.05026 -0.07963 C 0.04831 -0.08981 0.05156 -0.07407 0.04779 -0.0875 C 0.04713 -0.08958 0.04739 -0.09259 0.04648 -0.09421 C 0.04583 -0.09537 0.04531 -0.09652 0.04466 -0.09745 C 0.04323 -0.0993 0.0418 -0.1 0.04023 -0.10092 C 0.03958 -0.10277 0.03828 -0.10648 0.03711 -0.1074 C 0.0362 -0.10833 0.03502 -0.1081 0.03398 -0.10856 C 0.02825 -0.11111 0.03763 -0.10787 0.02904 -0.11203 C 0.02695 -0.11296 0.02487 -0.11365 0.02279 -0.11412 C 0.02109 -0.11458 0.0194 -0.11481 0.01771 -0.11527 C 0.01693 -0.11551 0.01614 -0.1162 0.01523 -0.11643 C 0.01341 -0.11689 0.01146 -0.11713 0.00963 -0.11759 C 0.0082 -0.11782 0.00677 -0.11828 0.00521 -0.11851 C 0.00338 -0.11898 0.00143 -0.11921 -0.00039 -0.11967 C -0.00169 -0.12014 -0.00287 -0.1206 -0.00417 -0.12083 C -0.00873 -0.12152 -0.01328 -0.12152 -0.01784 -0.12199 C -0.02669 -0.12037 -0.028 -0.12106 -0.03412 -0.11851 C -0.0349 -0.11828 -0.03581 -0.11805 -0.03659 -0.11759 C -0.03763 -0.11689 -0.0388 -0.1162 -0.03971 -0.11527 C -0.0444 -0.11111 -0.04128 -0.11319 -0.04479 -0.10972 C -0.04557 -0.10879 -0.04636 -0.1081 -0.04727 -0.1074 C -0.04831 -0.10671 -0.04935 -0.10625 -0.05039 -0.10532 C -0.0513 -0.10439 -0.05208 -0.10301 -0.05287 -0.10185 C -0.05495 -0.0993 -0.05482 -0.10023 -0.05664 -0.09629 C -0.05977 -0.09004 -0.05703 -0.09375 -0.06042 -0.08981 C -0.06081 -0.08819 -0.06107 -0.08657 -0.06159 -0.08518 C -0.06276 -0.08264 -0.06393 -0.08148 -0.06537 -0.07963 L -0.06914 -0.06967 C -0.06953 -0.06851 -0.06992 -0.06736 -0.07031 -0.06643 C -0.07162 -0.06342 -0.07318 -0.06088 -0.07409 -0.0574 C -0.075 -0.05416 -0.07604 -0.05115 -0.07656 -0.04745 C -0.07695 -0.0456 -0.07695 -0.04375 -0.07721 -0.04189 C -0.07735 -0.04074 -0.07761 -0.03981 -0.07787 -0.03865 C -0.0793 -0.0206 -0.07839 -0.03356 -0.07969 0.00024 L -0.08034 0.01574 C -0.08021 0.02662 -0.08008 0.03727 -0.07969 0.04815 C -0.07969 0.05209 -0.07956 0.05625 -0.07917 0.06019 C -0.07891 0.06227 -0.07813 0.06389 -0.07787 0.06574 C -0.07761 0.0676 -0.07761 0.06968 -0.07721 0.0713 C -0.07487 0.08241 -0.07552 0.07732 -0.07292 0.08473 C -0.07162 0.08843 -0.07057 0.09236 -0.06914 0.09584 C -0.06784 0.09885 -0.06628 0.10139 -0.06537 0.10463 C -0.06471 0.10695 -0.06432 0.10926 -0.06354 0.11135 C -0.0625 0.11389 -0.06107 0.11528 -0.05977 0.1169 C -0.05938 0.11806 -0.05899 0.11922 -0.05846 0.12037 C -0.05638 0.12547 -0.05456 0.1294 -0.05156 0.13357 C -0.05052 0.13519 -0.04948 0.13635 -0.04844 0.13797 C -0.04675 0.14098 -0.04544 0.14468 -0.04349 0.14699 C -0.04167 0.14908 -0.03985 0.15186 -0.03789 0.15371 C -0.03698 0.1544 -0.0362 0.15486 -0.03542 0.15579 C -0.0336 0.15787 -0.03203 0.16019 -0.03034 0.1625 C -0.02956 0.16366 -0.02878 0.16505 -0.02787 0.16574 C -0.02656 0.1669 -0.02539 0.16829 -0.02409 0.16922 C -0.02292 0.17014 -0.02162 0.17037 -0.02031 0.1713 C -0.01927 0.17223 -0.01836 0.17385 -0.01719 0.17477 C -0.01485 0.17662 -0.01224 0.17755 -0.00977 0.17917 C -0.00807 0.18033 -0.00651 0.18172 -0.00469 0.18241 C -0.00235 0.18357 0.00039 0.18334 0.00273 0.18473 C 0.00404 0.18542 0.00521 0.18635 0.00651 0.18704 C 0.00794 0.1875 0.00937 0.18774 0.01094 0.18797 C 0.01211 0.18843 0.01341 0.18889 0.01458 0.18912 C 0.02031 0.18889 0.02591 0.18866 0.03151 0.18797 C 0.03333 0.18797 0.03529 0.18635 0.03711 0.18588 C 0.04206 0.18426 0.04206 0.18496 0.04779 0.18357 C 0.05039 0.18311 0.05091 0.18241 0.05338 0.18149 C 0.05547 0.18056 0.05963 0.17917 0.05963 0.17917 C 0.06042 0.17848 0.0612 0.17755 0.06211 0.17686 C 0.0638 0.17593 0.06562 0.17616 0.06706 0.17477 C 0.07044 0.17176 0.06875 0.17292 0.07213 0.1713 C 0.07396 0.16922 0.07422 0.16875 0.07643 0.1669 C 0.07708 0.16644 0.07773 0.16621 0.07838 0.16574 C 0.07943 0.16436 0.08151 0.16158 0.08268 0.16019 C 0.08359 0.15949 0.08437 0.1588 0.08529 0.15811 C 0.08789 0.15093 0.08463 0.15811 0.08893 0.15371 C 0.08971 0.15278 0.0901 0.15116 0.09088 0.15024 C 0.09271 0.14792 0.09466 0.14607 0.09648 0.14352 C 0.09726 0.1426 0.09831 0.14167 0.09896 0.14028 C 0.09948 0.13936 0.09974 0.13797 0.10026 0.13704 C 0.10208 0.13357 0.10456 0.13102 0.10586 0.12686 C 0.11172 0.10857 0.10495 0.12778 0.11146 0.11482 C 0.1125 0.11274 0.11302 0.11019 0.11393 0.10811 C 0.11471 0.10649 0.11575 0.10533 0.11654 0.10371 C 0.11745 0.10162 0.1181 0.09908 0.11901 0.09699 C 0.12318 0.08727 0.11823 0.10186 0.12331 0.08797 C 0.12383 0.08658 0.12409 0.08496 0.12461 0.08357 C 0.12513 0.08241 0.12591 0.08149 0.12643 0.08033 C 0.12695 0.07917 0.12734 0.07801 0.12773 0.07686 C 0.1289 0.07385 0.13021 0.07107 0.13151 0.06806 C 0.13216 0.06667 0.13294 0.06528 0.13333 0.06366 C 0.13568 0.05394 0.13411 0.05787 0.13776 0.05139 C 0.13815 0.04908 0.13841 0.04676 0.13893 0.04468 C 0.13932 0.04352 0.13997 0.0426 0.14023 0.04144 C 0.14362 0.02801 0.14036 0.03681 0.14401 0.02801 C 0.14557 0.01412 0.14323 0.03125 0.14648 0.0169 C 0.14687 0.01528 0.14687 0.0132 0.14713 0.01135 C 0.14752 0.00834 0.14779 0.00533 0.14831 0.00255 C 0.14883 0.00024 0.14935 -0.00185 0.14961 -0.00416 C 0.15026 -0.00833 0.15013 -0.01226 0.15091 -0.01643 C 0.15117 -0.01828 0.15169 -0.02014 0.15208 -0.02199 C 0.15234 -0.02338 0.15247 -0.025 0.15273 -0.02639 C 0.15482 -0.06435 0.1539 -0.04189 0.15273 -0.12199 C 0.15273 -0.12291 0.15169 -0.13055 0.15143 -0.13194 C 0.15117 -0.13379 0.15065 -0.13564 0.15026 -0.1375 C 0.14987 -0.13912 0.14922 -0.14027 0.14896 -0.14189 C 0.14505 -0.16273 0.14974 -0.14074 0.14713 -0.1574 C 0.14518 -0.17014 0.14557 -0.16805 0.14271 -0.17639 C 0.14232 -0.17939 0.14206 -0.1824 0.14154 -0.18518 C 0.14101 -0.18773 0.14023 -0.18958 0.13958 -0.19189 C 0.13919 -0.19375 0.13867 -0.1956 0.13841 -0.19745 C 0.13815 -0.19907 0.13815 -0.20069 0.13776 -0.20185 C 0.13646 -0.20555 0.13463 -0.20833 0.13333 -0.21203 C 0.13268 -0.21389 0.13216 -0.21574 0.13151 -0.21759 C 0.13073 -0.21944 0.12969 -0.22106 0.12904 -0.22314 C 0.12838 -0.22476 0.12838 -0.22708 0.12773 -0.2287 C 0.12708 -0.23032 0.12591 -0.23148 0.12526 -0.2331 C 0.12474 -0.23449 0.12448 -0.23611 0.12396 -0.2375 C 0.12279 -0.24051 0.12148 -0.24351 0.12018 -0.24629 C 0.11927 -0.24884 0.11784 -0.25231 0.11654 -0.25416 C 0.11575 -0.25509 0.11471 -0.25555 0.11393 -0.25648 C 0.10989 -0.26157 0.11471 -0.25879 0.10898 -0.26088 C 0.09935 -0.27361 0.10755 -0.26342 0.10143 -0.26967 C 0.10078 -0.27037 0.10026 -0.27129 0.09961 -0.27199 C 0.09818 -0.27314 0.09661 -0.27384 0.09518 -0.27523 C 0.09427 -0.27615 0.09362 -0.27777 0.09271 -0.2787 C 0.09193 -0.27939 0.09101 -0.27916 0.09023 -0.27963 C 0.08919 -0.28032 0.08815 -0.28125 0.08711 -0.28194 C 0.08581 -0.28264 0.08268 -0.28379 0.08151 -0.28426 C 0.08021 -0.28518 0.07904 -0.28657 0.07773 -0.2875 C 0.07591 -0.28889 0.07265 -0.29097 0.07083 -0.29189 C 0.06927 -0.29282 0.06745 -0.29328 0.06588 -0.29421 C 0.06458 -0.2949 0.06341 -0.29606 0.06211 -0.29629 L 0.05768 -0.29745 C 0.05612 -0.29791 0.05443 -0.29814 0.05273 -0.29861 C 0.05169 -0.29884 0.05065 -0.29953 0.04961 -0.29976 C 0.03984 -0.30254 0.0487 -0.2993 0.04154 -0.30185 L -0.01224 -0.30092 C -0.01524 -0.30069 -0.0181 -0.3 -0.02096 -0.29976 L -0.03099 -0.29861 L -0.03971 -0.29745 L -0.05104 -0.29629 C -0.05248 -0.29606 -0.05391 -0.29583 -0.05534 -0.29537 C -0.05638 -0.2949 -0.05742 -0.29444 -0.05846 -0.29421 C -0.05977 -0.29375 -0.06094 -0.29351 -0.06224 -0.29305 C -0.06328 -0.29236 -0.06432 -0.29143 -0.06537 -0.29074 C -0.06654 -0.29027 -0.06784 -0.29004 -0.06914 -0.28981 C -0.07018 -0.28935 -0.07123 -0.28912 -0.07227 -0.28865 C -0.08581 -0.2831 -0.07005 -0.28958 -0.08099 -0.28426 C -0.08203 -0.28379 -0.08307 -0.28333 -0.08412 -0.2831 C -0.0849 -0.2824 -0.08568 -0.28148 -0.08659 -0.28078 C -0.08737 -0.28032 -0.08828 -0.28032 -0.08906 -0.27963 C -0.09024 -0.27893 -0.09115 -0.27754 -0.09219 -0.27639 C -0.0931 -0.27569 -0.09388 -0.275 -0.09479 -0.27407 C -0.09544 -0.27361 -0.09596 -0.27245 -0.09662 -0.27199 C -0.09766 -0.27106 -0.0987 -0.2706 -0.09974 -0.26967 C -0.1013 -0.26828 -0.10456 -0.2625 -0.10599 -0.26203 L -0.10912 -0.26088 C -0.10977 -0.25972 -0.11029 -0.25833 -0.11094 -0.2574 C -0.1125 -0.25555 -0.11498 -0.25463 -0.11667 -0.25301 C -0.11732 -0.25254 -0.11784 -0.25162 -0.11849 -0.25092 C -0.11927 -0.25 -0.12018 -0.24953 -0.12096 -0.24861 C -0.12787 -0.24051 -0.12357 -0.24328 -0.12787 -0.24074 C -0.12865 -0.23981 -0.12956 -0.23865 -0.13034 -0.2375 C -0.13099 -0.23657 -0.13151 -0.23518 -0.13229 -0.23426 C -0.13386 -0.23194 -0.13607 -0.23055 -0.13724 -0.22754 C -0.14076 -0.21828 -0.13516 -0.2324 -0.14479 -0.21527 C -0.14714 -0.21111 -0.1457 -0.2125 -0.14844 -0.21088 C -0.15104 -0.20648 -0.15261 -0.2037 -0.15469 -0.19745 L -0.15664 -0.19189 C -0.15677 -0.19004 -0.1569 -0.18819 -0.15729 -0.18634 C -0.15755 -0.18518 -0.15807 -0.18426 -0.15846 -0.1831 C -0.15899 -0.18171 -0.15938 -0.18009 -0.15977 -0.1787 C -0.1599 -0.17569 -0.16003 -0.17268 -0.16042 -0.16967 C -0.16042 -0.16851 -0.16081 -0.16759 -0.16094 -0.16643 C -0.16146 -0.16342 -0.16185 -0.16041 -0.16224 -0.1574 C -0.1625 -0.15601 -0.16263 -0.15463 -0.16289 -0.15301 C -0.16406 -0.14166 -0.16276 -0.15208 -0.16406 -0.14421 C -0.16432 -0.14282 -0.16445 -0.1412 -0.16471 -0.13981 C -0.16511 -0.13819 -0.16563 -0.1368 -0.16602 -0.13518 C -0.16667 -0.12639 -0.16628 -0.12685 -0.16784 -0.11851 C -0.1711 -0.10092 -0.16849 -0.11851 -0.17096 -0.10092 C -0.17123 -0.0993 -0.17149 -0.09791 -0.17162 -0.09629 C -0.17188 -0.09351 -0.17201 -0.09051 -0.17227 -0.0875 C -0.1724 -0.08426 -0.17253 -0.08078 -0.17292 -0.07754 C -0.17305 -0.07546 -0.17474 -0.06551 -0.17474 -0.06527 C -0.175 -0.06273 -0.17513 -0.06018 -0.17539 -0.0574 C -0.17643 -0.04606 -0.17552 -0.05833 -0.17656 -0.04537 C -0.17721 -0.03796 -0.17748 -0.03287 -0.17787 -0.02523 C -0.17813 -0.01713 -0.17813 -0.00902 -0.17852 -0.00092 C -0.17852 0.00186 -0.17904 0.0044 -0.17904 0.00695 C -0.17904 0.02385 -0.18021 0.06644 -0.17787 0.09352 C -0.17748 0.09746 -0.17695 0.10232 -0.17604 0.10579 C -0.17461 0.11111 -0.17305 0.11621 -0.17162 0.1213 C -0.17083 0.12431 -0.17005 0.12732 -0.16914 0.13033 L -0.16471 0.14352 C -0.16458 0.14537 -0.16445 0.14746 -0.16406 0.14908 C -0.16367 0.15116 -0.16276 0.15278 -0.16224 0.15463 C -0.16159 0.15695 -0.16094 0.15903 -0.16042 0.16135 C -0.16003 0.16274 -0.16016 0.16459 -0.15977 0.16574 C -0.15925 0.16713 -0.15833 0.16783 -0.15781 0.16922 C -0.15599 0.17385 -0.15599 0.18033 -0.15417 0.18473 C -0.15352 0.18611 -0.15287 0.18774 -0.15221 0.18912 C -0.15052 0.1926 -0.15026 0.1919 -0.14909 0.19584 C -0.14792 0.20024 -0.14922 0.19838 -0.14727 0.20255 C -0.1461 0.20486 -0.14453 0.20672 -0.14349 0.20926 C -0.1388 0.22037 -0.14479 0.20649 -0.13906 0.21806 C -0.13841 0.21945 -0.13802 0.2213 -0.13724 0.22246 C -0.13633 0.22431 -0.13516 0.22547 -0.13412 0.22686 C -0.1332 0.22824 -0.13255 0.2301 -0.13164 0.23149 C -0.13086 0.23264 -0.12982 0.23334 -0.12917 0.23473 C -0.12813 0.23635 -0.12761 0.23866 -0.12656 0.24028 C -0.12552 0.24213 -0.12409 0.24306 -0.12292 0.24468 C -0.12162 0.24653 -0.12031 0.24838 -0.11914 0.25024 C -0.11003 0.26482 -0.12279 0.24607 -0.11159 0.26135 C -0.11029 0.2632 -0.10925 0.26528 -0.10781 0.2669 C -0.10456 0.27084 -0.10117 0.27454 -0.09792 0.27801 C -0.09649 0.27963 -0.09505 0.28125 -0.09349 0.28241 C -0.08607 0.2882 -0.0905 0.28449 -0.08034 0.29468 C -0.07357 0.30162 -0.07748 0.29792 -0.06849 0.30579 L -0.06471 0.30926 C -0.06354 0.31019 -0.06211 0.31111 -0.06094 0.3125 C -0.05807 0.31598 -0.05664 0.31806 -0.05352 0.32037 C -0.04258 0.32801 -0.05339 0.31875 -0.04167 0.32801 C -0.02761 0.33936 -0.04271 0.32894 -0.02969 0.33704 C -0.02813 0.33797 -0.02643 0.33959 -0.02474 0.34028 C -0.02318 0.34098 -0.02136 0.34098 -0.01979 0.34144 C -0.0181 0.3419 -0.01641 0.34306 -0.01471 0.34352 C -0.01289 0.34422 -0.01094 0.34422 -0.00912 0.34468 C 0.00989 0.35093 -0.00482 0.34792 0.00833 0.35024 C 0.01029 0.35093 0.01211 0.35186 0.01406 0.35255 C 0.01901 0.35417 0.02565 0.3544 0.03021 0.35486 C 0.04127 0.3544 0.05234 0.35463 0.06341 0.35371 C 0.06523 0.35348 0.06706 0.35186 0.06901 0.35139 C 0.07109 0.35093 0.07318 0.3507 0.07526 0.35024 C 0.09466 0.34167 0.0789 0.34908 0.08893 0.34352 C 0.09049 0.34283 0.09193 0.34236 0.09336 0.34144 C 0.09674 0.33936 0.1 0.33658 0.10338 0.33473 C 0.10482 0.33403 0.10638 0.33357 0.10768 0.33241 C 0.11784 0.32477 0.10534 0.33033 0.11901 0.32593 C 0.122 0.32338 0.13333 0.31482 0.13776 0.31019 C 0.14193 0.30602 0.14635 0.30209 0.15026 0.29699 C 0.15195 0.29468 0.15351 0.29236 0.15521 0.29028 C 0.15807 0.28704 0.16107 0.28426 0.16393 0.28149 C 0.16549 0.27986 0.16693 0.27871 0.16836 0.27686 C 0.17122 0.27315 0.17435 0.26991 0.17708 0.26574 C 0.17838 0.26389 0.17943 0.26181 0.18086 0.26019 C 0.18242 0.25857 0.18424 0.25764 0.18581 0.25579 C 0.18906 0.25209 0.19206 0.24769 0.19518 0.24352 C 0.19648 0.24213 0.19792 0.24098 0.19896 0.23912 C 0.20026 0.23704 0.20143 0.23449 0.20273 0.23241 C 0.20404 0.23056 0.20573 0.22894 0.20716 0.22686 C 0.21484 0.21621 0.20833 0.22477 0.21523 0.2125 C 0.2164 0.21042 0.21784 0.20903 0.21901 0.20695 C 0.22318 0.19954 0.22005 0.20394 0.22279 0.19699 C 0.22344 0.19491 0.22448 0.19329 0.22526 0.19144 C 0.22591 0.18959 0.22643 0.1875 0.22708 0.18588 C 0.22786 0.1838 0.2289 0.18218 0.22956 0.18033 C 0.23047 0.17778 0.23112 0.175 0.23216 0.17246 C 0.23307 0.17014 0.23424 0.16806 0.23529 0.16574 C 0.23607 0.16366 0.23685 0.16135 0.23776 0.15926 C 0.23906 0.14954 0.23737 0.15996 0.23958 0.15024 C 0.2414 0.14236 0.23984 0.14537 0.24154 0.1426 L 0.24154 0.1426 L 0.24154 0.1426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4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4500"/>
                            </p:stCondLst>
                            <p:childTnLst>
                              <p:par>
                                <p:cTn id="8" presetID="0" presetClass="path" presetSubtype="0" accel="14222" decel="14222" fill="hold" grpId="3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24284 0.1426 L 0.24284 0.1426 C 0.24127 0.16551 0.24336 0.14399 0.24088 0.15718 C 0.24062 0.1588 0.24075 0.16088 0.24023 0.16274 C 0.23971 0.16505 0.23841 0.1669 0.23776 0.16922 C 0.23737 0.17084 0.23711 0.17246 0.23646 0.17385 C 0.23607 0.17477 0.23515 0.175 0.23463 0.17593 C 0.23385 0.17732 0.23333 0.17894 0.23281 0.18033 C 0.23229 0.18149 0.23203 0.18264 0.23151 0.1838 C 0.23099 0.18496 0.23021 0.18588 0.22969 0.18704 C 0.2289 0.18889 0.22864 0.19121 0.22773 0.1926 C 0.22708 0.19375 0.22604 0.19422 0.22526 0.19491 C 0.22174 0.20741 0.22643 0.19283 0.22213 0.20162 C 0.22135 0.20324 0.22096 0.20533 0.22031 0.20718 C 0.21862 0.21088 0.21784 0.21135 0.21588 0.21366 C 0.21549 0.21482 0.21523 0.21621 0.21458 0.21713 C 0.21419 0.21783 0.21328 0.21736 0.21276 0.21829 C 0.21224 0.21899 0.21263 0.22061 0.21211 0.22153 C 0.21172 0.22246 0.21081 0.22223 0.21029 0.22269 C 0.20872 0.22408 0.20534 0.2294 0.20469 0.23033 C 0.20338 0.23264 0.20247 0.23565 0.20091 0.23704 C 0.19857 0.23912 0.19765 0.23982 0.19531 0.2426 C 0.1944 0.24375 0.19362 0.24491 0.19271 0.24607 C 0.19219 0.24676 0.19154 0.24746 0.19088 0.24815 C 0.1901 0.24931 0.18932 0.2507 0.18841 0.25162 C 0.18737 0.25255 0.1862 0.25278 0.18529 0.25371 C 0.18437 0.25463 0.18359 0.25602 0.18281 0.25718 C 0.18034 0.25973 0.18047 0.25857 0.17838 0.26158 C 0.17773 0.2625 0.17721 0.26412 0.17656 0.26482 C 0.17552 0.26598 0.17448 0.26644 0.17344 0.26713 C 0.17279 0.26829 0.17226 0.26945 0.17148 0.27037 C 0.17018 0.27223 0.16862 0.27292 0.16719 0.27385 C 0.16588 0.2757 0.16471 0.27755 0.16341 0.2794 C 0.16263 0.28033 0.16159 0.28056 0.16094 0.28149 C 0.16015 0.28241 0.15976 0.28403 0.15898 0.28496 C 0.1582 0.28588 0.15742 0.28635 0.15651 0.28704 C 0.15443 0.28866 0.15273 0.28936 0.15091 0.29144 C 0.15 0.2926 0.14935 0.29399 0.14844 0.29491 C 0.13502 0.30672 0.14779 0.29352 0.13841 0.30255 C 0.13542 0.30556 0.13268 0.3088 0.12969 0.31158 C 0.12877 0.31227 0.12799 0.31297 0.12708 0.31366 C 0.12643 0.31436 0.12591 0.31551 0.12526 0.31598 C 0.12409 0.3169 0.12265 0.3169 0.12148 0.31829 C 0.12083 0.31899 0.12031 0.31991 0.11966 0.32037 C 0.11862 0.32107 0.11758 0.32084 0.11654 0.32153 C 0.1043 0.32871 0.1125 0.32593 0.10469 0.32824 C 0.10195 0.33056 0.10247 0.33056 0.09961 0.33149 C 0.09805 0.33218 0.09505 0.33264 0.09336 0.3338 C 0.09245 0.33426 0.0918 0.33542 0.09088 0.33588 C 0.08984 0.33658 0.0888 0.33658 0.08776 0.33704 C 0.08711 0.3375 0.08646 0.33797 0.08594 0.3382 C 0.0832 0.33959 0.0832 0.33936 0.08021 0.34051 C 0.07943 0.34074 0.07864 0.34121 0.07773 0.34144 C 0.07604 0.34213 0.07448 0.34213 0.07279 0.3426 C 0.07148 0.34306 0.07031 0.34329 0.06901 0.34375 C 0.06341 0.34561 0.06237 0.34676 0.05469 0.34815 L 0.04271 0.35047 C 0.04167 0.3507 0.04062 0.35139 0.03958 0.35162 C 0.03776 0.35209 0.03594 0.35232 0.03398 0.35278 C 0.02917 0.35232 0.02435 0.35209 0.01966 0.35162 C 0.01862 0.35139 0.01758 0.3507 0.01654 0.35047 C 0.01484 0.35 0.01315 0.34954 0.01146 0.34931 C 0.00794 0.34885 0.00443 0.34861 0.00091 0.34815 L -0.00846 0.34699 C -0.01953 0.34306 -0.00261 0.34908 -0.01537 0.34491 C -0.02083 0.34306 -0.02474 0.34144 -0.03034 0.33936 C -0.03138 0.33889 -0.03255 0.33889 -0.03346 0.3382 C -0.03867 0.33519 -0.0306 0.33982 -0.04167 0.33496 C -0.04245 0.33449 -0.04336 0.33403 -0.04414 0.3338 C -0.04518 0.33334 -0.04623 0.33311 -0.04727 0.33264 C -0.05182 0.33033 -0.05469 0.32801 -0.05912 0.32477 C -0.06016 0.32408 -0.06133 0.32385 -0.06224 0.32269 C -0.06289 0.32199 -0.06576 0.31783 -0.06667 0.31713 C -0.06771 0.31621 -0.06875 0.31574 -0.06979 0.31482 C -0.07083 0.31389 -0.07175 0.3125 -0.07292 0.31158 C -0.07396 0.31065 -0.075 0.31019 -0.07604 0.30926 C -0.07878 0.30649 -0.07813 0.30602 -0.08034 0.30255 C -0.08099 0.30186 -0.08177 0.30139 -0.08229 0.30047 C -0.08373 0.29792 -0.08425 0.29468 -0.08607 0.2926 C -0.08698 0.29167 -0.08815 0.29121 -0.08919 0.29051 C -0.09284 0.28149 -0.08867 0.29005 -0.09479 0.28264 C -0.09701 0.27986 -0.09883 0.27639 -0.10104 0.27385 C -0.10221 0.27223 -0.10365 0.27107 -0.10482 0.26922 C -0.10586 0.2676 -0.10677 0.26551 -0.10794 0.26366 C -0.10912 0.26204 -0.11042 0.26088 -0.11159 0.25926 C -0.11237 0.25834 -0.11276 0.25672 -0.11354 0.25602 C -0.11445 0.25486 -0.11576 0.25486 -0.11667 0.25371 C -0.11888 0.25116 -0.12083 0.24769 -0.12292 0.24491 C -0.1237 0.24375 -0.12461 0.24283 -0.12539 0.24144 C -0.12617 0.24005 -0.12695 0.23843 -0.12787 0.23704 C -0.13373 0.22801 -0.12708 0.23889 -0.13294 0.23149 C -0.13581 0.22801 -0.13412 0.22871 -0.13607 0.22385 C -0.13698 0.2213 -0.14011 0.21736 -0.14102 0.21598 C -0.14167 0.21412 -0.14219 0.21227 -0.14284 0.21042 C -0.14349 0.2088 -0.14427 0.20741 -0.14479 0.20602 C -0.1461 0.20232 -0.14727 0.19861 -0.14857 0.19491 C -0.14909 0.19306 -0.14987 0.19121 -0.15039 0.18936 C -0.15078 0.18774 -0.1513 0.18635 -0.15169 0.18496 C -0.15208 0.18311 -0.15235 0.18102 -0.15287 0.1794 C -0.15339 0.17732 -0.1543 0.1757 -0.15482 0.17385 C -0.15573 0.16945 -0.15612 0.16459 -0.15729 0.16042 L -0.15977 0.15162 C -0.16016 0.15 -0.16042 0.14838 -0.16107 0.14699 C -0.16159 0.14561 -0.16237 0.14422 -0.16289 0.1426 C -0.16432 0.1382 -0.16445 0.13403 -0.16537 0.12917 C -0.16576 0.12778 -0.16628 0.12639 -0.16667 0.12477 C -0.1668 0.12292 -0.16706 0.12107 -0.16732 0.11922 C -0.16758 0.11713 -0.16849 0.1125 -0.16849 0.1125 C -0.16875 0.10996 -0.16888 0.10741 -0.16914 0.10486 C -0.16953 0.10186 -0.17005 0.09885 -0.17044 0.09584 L -0.17096 0.09028 C -0.17123 0.08449 -0.17136 0.07848 -0.17162 0.07269 C -0.17253 0.05602 -0.17188 0.05996 -0.17357 0.05139 C -0.1737 0.04746 -0.17409 0.04329 -0.17409 0.03936 C -0.17409 0.0294 -0.17422 0.00324 -0.17292 -0.0118 C -0.17279 -0.01342 -0.1724 -0.01481 -0.17227 -0.0162 C -0.17201 -0.01851 -0.17188 -0.02083 -0.17162 -0.02291 C -0.17083 -0.03032 -0.1711 -0.02453 -0.17044 -0.03287 C -0.16953 -0.04259 -0.16979 -0.04444 -0.16914 -0.05509 C -0.16823 -0.07083 -0.16888 -0.05787 -0.16784 -0.07083 C -0.16771 -0.07407 -0.16758 -0.07754 -0.16732 -0.08078 C -0.16628 -0.09282 -0.16706 -0.08125 -0.16602 -0.08958 C -0.16471 -0.10023 -0.16498 -0.09907 -0.16419 -0.10856 C -0.16354 -0.11504 -0.16354 -0.11643 -0.16224 -0.12291 C -0.16198 -0.125 -0.16133 -0.12662 -0.16107 -0.12847 C -0.16068 -0.13032 -0.16068 -0.13217 -0.16042 -0.13402 C -0.16003 -0.13634 -0.15951 -0.13842 -0.15912 -0.14074 C -0.15886 -0.14305 -0.15886 -0.14537 -0.15846 -0.14745 C -0.1582 -0.14976 -0.15768 -0.15185 -0.15729 -0.15416 C -0.1569 -0.15671 -0.15664 -0.16134 -0.15599 -0.16412 C -0.15573 -0.16574 -0.15508 -0.16689 -0.15482 -0.16851 C -0.15443 -0.1699 -0.15456 -0.17176 -0.15417 -0.17291 C -0.15287 -0.17731 -0.14974 -0.18518 -0.14974 -0.18518 C -0.1487 -0.19444 -0.14974 -0.18935 -0.14544 -0.19976 C -0.14414 -0.20254 -0.14297 -0.20555 -0.14167 -0.20856 C -0.14089 -0.21041 -0.14024 -0.2125 -0.13919 -0.21412 C -0.13789 -0.21597 -0.13659 -0.21782 -0.13542 -0.21967 C -0.13386 -0.22222 -0.13255 -0.225 -0.13099 -0.22754 C -0.12969 -0.22963 -0.128 -0.23101 -0.12669 -0.2331 C -0.12539 -0.23495 -0.1237 -0.23796 -0.12292 -0.24074 C -0.12266 -0.24189 -0.12266 -0.24328 -0.12227 -0.24421 C -0.11979 -0.2493 -0.12018 -0.2456 -0.11784 -0.24976 C -0.11719 -0.25092 -0.1168 -0.25301 -0.11602 -0.25416 C -0.11537 -0.25532 -0.11432 -0.25532 -0.11354 -0.25625 C -0.11276 -0.25717 -0.11237 -0.25879 -0.11159 -0.25972 C -0.11068 -0.26088 -0.10951 -0.2618 -0.10846 -0.26296 C -0.10729 -0.26435 -0.10612 -0.2662 -0.10482 -0.26736 C -0.10313 -0.26898 -0.10156 -0.27106 -0.09974 -0.27199 C -0.09896 -0.27222 -0.09805 -0.27245 -0.09727 -0.27291 C -0.08386 -0.28379 -0.09154 -0.28009 -0.08477 -0.2831 C -0.0806 -0.28865 -0.08412 -0.28495 -0.07852 -0.2875 C -0.07721 -0.28796 -0.07604 -0.28889 -0.07474 -0.28958 L -0.06914 -0.29305 C -0.0681 -0.29375 -0.06706 -0.2949 -0.06602 -0.29514 C -0.06419 -0.29606 -0.06224 -0.29606 -0.06042 -0.29629 C -0.05951 -0.29676 -0.05873 -0.29722 -0.05794 -0.29745 C -0.05456 -0.29838 -0.04792 -0.29976 -0.04792 -0.29976 C -0.04141 -0.30347 -0.04675 -0.30092 -0.03789 -0.30301 C -0.03685 -0.30324 -0.03581 -0.30393 -0.03477 -0.30416 C -0.0293 -0.30486 -0.02396 -0.30486 -0.01849 -0.30532 C -0.01498 -0.30555 -0.01146 -0.30601 -0.00794 -0.30625 C 0.00573 -0.30578 0.01927 -0.30648 0.03281 -0.30416 C 0.03424 -0.30393 0.03919 -0.30254 0.04088 -0.30185 C 0.04193 -0.30162 0.04297 -0.30139 0.04401 -0.30069 C 0.04505 -0.30023 0.04609 -0.29907 0.04713 -0.29861 C 0.04818 -0.29814 0.04922 -0.29791 0.05026 -0.29745 C 0.0625 -0.29166 0.05508 -0.29421 0.06276 -0.29189 C 0.06862 -0.28773 0.06289 -0.29143 0.06966 -0.28865 C 0.07904 -0.28472 0.06901 -0.28773 0.07838 -0.28518 C 0.07969 -0.28449 0.08086 -0.28379 0.08216 -0.2831 C 0.08359 -0.28217 0.08502 -0.28171 0.08646 -0.28078 C 0.08737 -0.28032 0.08815 -0.27916 0.08906 -0.27847 C 0.08958 -0.27801 0.09023 -0.27777 0.09088 -0.27754 C 0.09297 -0.27384 0.09323 -0.27314 0.09583 -0.26967 C 0.09765 -0.26736 0.09974 -0.26551 0.10156 -0.26296 C 0.10234 -0.2618 0.10312 -0.26041 0.10404 -0.25972 C 0.10521 -0.25856 0.10651 -0.2581 0.10781 -0.2574 C 0.10859 -0.25625 0.10937 -0.25509 0.11029 -0.25416 C 0.11107 -0.25324 0.11211 -0.25301 0.11276 -0.25185 C 0.11354 -0.25069 0.1138 -0.24861 0.11458 -0.24745 C 0.11536 -0.24629 0.1164 -0.24629 0.11719 -0.24514 C 0.1194 -0.24236 0.11862 -0.24213 0.12031 -0.23865 C 0.1237 -0.23125 0.12044 -0.23935 0.12461 -0.23194 C 0.13047 -0.22152 0.12239 -0.2331 0.12904 -0.22407 C 0.12943 -0.22222 0.12956 -0.22014 0.13021 -0.21851 C 0.13424 -0.20856 0.13242 -0.21736 0.13529 -0.20856 C 0.13646 -0.20486 0.13737 -0.20115 0.13841 -0.19745 L 0.13958 -0.19305 C 0.14023 -0.18703 0.1401 -0.18703 0.14088 -0.18194 C 0.14127 -0.17939 0.14154 -0.17662 0.14219 -0.17407 C 0.14284 -0.17106 0.14388 -0.16828 0.14466 -0.16527 C 0.14505 -0.16342 0.14544 -0.16157 0.14583 -0.15972 C 0.14609 -0.15856 0.14622 -0.1574 0.14648 -0.15625 C 0.14687 -0.15509 0.14739 -0.15416 0.14779 -0.15301 C 0.14792 -0.15115 0.14805 -0.1493 0.14844 -0.14745 C 0.1487 -0.14583 0.14935 -0.14467 0.14961 -0.14305 C 0.15 -0.14051 0.15 -0.13773 0.15026 -0.13518 C 0.15039 -0.1331 0.15065 -0.13078 0.15091 -0.12847 C 0.1513 -0.12476 0.15156 -0.12106 0.15208 -0.11736 C 0.15234 -0.11597 0.1526 -0.11458 0.15273 -0.11296 C 0.1539 -0.10254 0.15286 -0.10972 0.15404 -0.09745 C 0.15573 -0.07986 0.15338 -0.11088 0.15521 -0.08634 C 0.15612 -0.07546 0.15612 -0.07083 0.15651 -0.05856 C 0.15625 -0.04953 0.15625 -0.04074 0.15586 -0.03194 C 0.15586 -0.03078 0.15547 -0.02963 0.15521 -0.02847 C 0.15495 -0.02639 0.15482 -0.02407 0.15469 -0.02176 C 0.15364 -0.01273 0.15443 -0.0199 0.15338 -0.0118 C 0.15312 -0.00995 0.15299 -0.0081 0.15273 -0.00625 C 0.15156 0.00209 0.15273 -0.00902 0.15156 0.00139 C 0.1513 0.00371 0.15117 0.00602 0.15091 0.00811 C 0.15065 0.01019 0.14935 0.01574 0.14896 0.01713 C 0.14857 0.01922 0.14818 0.02153 0.14779 0.02361 C 0.14739 0.02547 0.14687 0.02732 0.14648 0.02917 C 0.14622 0.03079 0.14609 0.03218 0.14583 0.0338 C 0.1457 0.03565 0.14557 0.0375 0.14531 0.03936 C 0.14492 0.04074 0.14427 0.04213 0.14401 0.04375 C 0.14245 0.05232 0.14349 0.05116 0.14154 0.05811 C 0.14114 0.05926 0.14062 0.06042 0.14023 0.06158 C 0.13971 0.06505 0.13945 0.06806 0.13841 0.07153 C 0.13789 0.07315 0.13711 0.07454 0.13646 0.07593 C 0.13581 0.08079 0.13607 0.08033 0.13463 0.08473 C 0.13346 0.08866 0.13086 0.09584 0.13086 0.09584 C 0.13073 0.09769 0.13073 0.09977 0.13021 0.10139 C 0.12982 0.10301 0.12904 0.10371 0.12838 0.10486 C 0.12734 0.10695 0.1263 0.10926 0.12526 0.11158 C 0.12448 0.11297 0.12357 0.11436 0.12279 0.11598 C 0.11901 0.12361 0.12187 0.11968 0.11836 0.12361 C 0.11797 0.12477 0.11771 0.12616 0.11719 0.12709 C 0.11614 0.12848 0.11497 0.12917 0.11406 0.13033 C 0.11276 0.13172 0.11146 0.13334 0.11029 0.13496 C 0.10859 0.13704 0.1069 0.13936 0.10521 0.14144 C 0.10443 0.1426 0.10364 0.14399 0.10273 0.14491 C 0.10195 0.14561 0.10104 0.14607 0.10026 0.14699 C 0.09518 0.15301 0.09922 0.1507 0.09466 0.15255 C 0.08997 0.16088 0.09596 0.15139 0.08958 0.15718 C 0.0888 0.15787 0.08841 0.15949 0.08776 0.16042 C 0.08724 0.16135 0.08646 0.16181 0.08594 0.16274 C 0.08502 0.16366 0.08424 0.16505 0.08333 0.16598 C 0.08255 0.1669 0.08164 0.16736 0.08086 0.16829 C 0.07982 0.16922 0.07877 0.17061 0.07773 0.17153 C 0.07617 0.17315 0.07435 0.17408 0.07279 0.17593 C 0.07161 0.17732 0.06966 0.17986 0.06836 0.18033 C 0.0668 0.18102 0.0651 0.18125 0.06341 0.18149 C 0.06211 0.18218 0.06081 0.18287 0.05963 0.1838 C 0.05859 0.18449 0.05755 0.18542 0.05651 0.18588 C 0.05534 0.18658 0.05404 0.18658 0.05273 0.18704 C 0.05143 0.18774 0.05026 0.18889 0.04896 0.18936 C 0.04648 0.19005 0.04401 0.19005 0.04154 0.19051 L 0.02148 0.18936 C 0.01966 0.18912 0.01771 0.18866 0.01588 0.1882 C 0.01523 0.18797 0.01458 0.18727 0.01393 0.18704 C 0.01302 0.18658 0.01198 0.18635 0.01081 0.18588 C 0.0082 0.18519 0.00547 0.18473 0.00273 0.1838 C 0.0013 0.18311 -0.00013 0.18218 -0.00169 0.18149 C -0.00365 0.18056 -0.00586 0.18056 -0.00794 0.1794 C -0.0168 0.17408 -0.00755 0.1794 -0.01419 0.17593 C -0.01641 0.17477 -0.01901 0.17269 -0.02096 0.17153 C -0.02201 0.17107 -0.02305 0.17084 -0.02409 0.17037 L -0.02787 0.16598 C -0.02852 0.16528 -0.02904 0.16436 -0.02982 0.16366 C -0.0306 0.16297 -0.03151 0.16227 -0.03229 0.16158 C -0.03333 0.16042 -0.03438 0.15926 -0.03542 0.15811 C -0.0362 0.15741 -0.03711 0.15672 -0.03789 0.15602 C -0.03854 0.15533 -0.03906 0.15417 -0.03971 0.15371 C -0.0405 0.15324 -0.04141 0.15301 -0.04232 0.15255 C -0.04245 0.15232 -0.04662 0.14815 -0.04727 0.14699 C -0.05508 0.13473 -0.04857 0.14514 -0.05221 0.13704 C -0.05287 0.13588 -0.05352 0.13496 -0.05417 0.1338 C -0.05482 0.13241 -0.05547 0.13079 -0.05599 0.12917 C -0.0569 0.12709 -0.05742 0.12454 -0.05846 0.12269 C -0.06042 0.11922 -0.06068 0.11922 -0.06224 0.11482 C -0.06289 0.11297 -0.06341 0.11111 -0.06419 0.10926 C -0.0668 0.10209 -0.06537 0.10764 -0.06784 0.09931 C -0.06875 0.0963 -0.06901 0.09283 -0.07044 0.09028 C -0.07162 0.0882 -0.07318 0.08635 -0.07409 0.0838 C -0.07474 0.08195 -0.07552 0.0801 -0.07604 0.07824 C -0.07865 0.06899 -0.07435 0.08102 -0.07787 0.07153 C -0.07813 0.06806 -0.07826 0.06482 -0.07852 0.06158 C -0.07865 0.05996 -0.07904 0.05857 -0.07917 0.05695 C -0.08034 0.04445 -0.07904 0.05209 -0.08034 0.04491 C -0.08177 0.00533 -0.08255 -0.00023 -0.08099 -0.04398 C -0.08099 -0.04537 -0.08021 -0.04629 -0.07982 -0.04745 C -0.07787 -0.06111 -0.08086 -0.04166 -0.07721 -0.05625 C -0.07682 -0.0581 -0.07708 -0.06018 -0.07669 -0.0618 C -0.07526 -0.06851 -0.07383 -0.07176 -0.07162 -0.07731 L -0.07044 -0.08078 C -0.06992 -0.08194 -0.06979 -0.08333 -0.06914 -0.08402 C -0.06836 -0.08518 -0.06732 -0.08611 -0.06667 -0.0875 C -0.06563 -0.08935 -0.06511 -0.09213 -0.06419 -0.09421 C -0.06315 -0.09606 -0.06198 -0.09768 -0.06107 -0.09976 C -0.06055 -0.10069 -0.06029 -0.10208 -0.05977 -0.10301 C -0.05899 -0.10393 -0.05807 -0.10439 -0.05729 -0.10532 C -0.05638 -0.10625 -0.0556 -0.1074 -0.05482 -0.10856 C -0.05182 -0.11319 -0.05417 -0.11111 -0.05104 -0.11296 C -0.04779 -0.11875 -0.04987 -0.11551 -0.04414 -0.12083 L -0.04167 -0.12291 C -0.03841 -0.12592 -0.03555 -0.1287 -0.03164 -0.12963 L -0.02721 -0.13078 C -0.01914 -0.13032 -0.01094 -0.13032 -0.00287 -0.12963 C -0.00208 -0.12963 -0.00117 -0.1287 -0.00039 -0.12847 C 0.00195 -0.12801 0.00417 -0.12777 0.00651 -0.12754 C 0.01068 -0.125 0.0056 -0.12777 0.01276 -0.12523 C 0.0181 -0.12338 0.01849 -0.12245 0.02396 -0.11851 L 0.02708 -0.11643 C 0.02812 -0.11551 0.0293 -0.11527 0.03021 -0.11412 C 0.03112 -0.11296 0.0319 -0.1118 0.03281 -0.11088 C 0.03437 -0.10902 0.0362 -0.1081 0.03776 -0.10625 C 0.03841 -0.10555 0.03893 -0.10463 0.03958 -0.10416 C 0.04062 -0.10324 0.04167 -0.10277 0.04271 -0.10185 C 0.0487 -0.09722 0.04167 -0.10254 0.04779 -0.09629 C 0.04831 -0.09583 0.04896 -0.0956 0.04961 -0.09514 C 0.05104 -0.0912 0.05417 -0.0831 0.05469 -0.08078 C 0.0556 -0.07569 0.05482 -0.07847 0.05716 -0.07291 C 0.05729 -0.07176 0.05755 -0.07083 0.05781 -0.06967 C 0.05807 -0.06689 0.05885 -0.05764 0.05898 -0.05509 C 0.05859 -0.03171 0.06393 0.00047 0.05651 0.02361 C 0.05612 0.02477 0.0556 0.02593 0.05521 0.02709 C 0.05469 0.02894 0.05456 0.03079 0.05404 0.03264 C 0.05325 0.03496 0.05143 0.03866 0.05026 0.04028 C 0.04687 0.04537 0.04909 0.03936 0.04336 0.04699 L 0.04088 0.05047 C 0.0388 0.05 0.03672 0.04977 0.03463 0.04931 C 0.03242 0.04861 0.0319 0.04653 0.02956 0.04491 C 0.02877 0.04422 0.02799 0.04399 0.02708 0.04375 C 0.0237 0.0426 0.02018 0.04236 0.01706 0.03936 C 0.01614 0.03843 0.01549 0.03704 0.01458 0.03588 C 0.01367 0.03473 0.0125 0.0338 0.01146 0.03264 C 0.00768 0.02801 0.01042 0.0301 0.00716 0.02824 C 0.0069 0.02709 0.0069 0.0257 0.00651 0.02477 C 0.00547 0.02223 0.00417 0.02084 0.00273 0.01922 C 0.00234 0.01621 0.00182 0.01343 0.00143 0.01042 C 0.0013 0.00857 0.00104 0.00672 0.00091 0.00486 C 0.00013 -0.00069 0.00026 0.00209 0.00026 -0.00069 L 0.00026 -0.00069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9" dur="4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</p:childTnLst>
        </p:cTn>
      </p:par>
    </p:tnLst>
    <p:bldLst>
      <p:bldP spid="4" grpId="2" animBg="1"/>
      <p:bldP spid="4" grpId="3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36324872565BB459892B1B9D623CC6C" ma:contentTypeVersion="10" ma:contentTypeDescription="Create a new document." ma:contentTypeScope="" ma:versionID="ac4b0f26b1bdbbf0843d208833578a14">
  <xsd:schema xmlns:xsd="http://www.w3.org/2001/XMLSchema" xmlns:xs="http://www.w3.org/2001/XMLSchema" xmlns:p="http://schemas.microsoft.com/office/2006/metadata/properties" xmlns:ns2="876591a1-c0b6-4057-a688-cc45bda7c190" xmlns:ns3="b147a3f6-608b-4858-873e-bb2e3d1fd323" targetNamespace="http://schemas.microsoft.com/office/2006/metadata/properties" ma:root="true" ma:fieldsID="d88377088c8a8fd61c33c6f9f2162b70" ns2:_="" ns3:_="">
    <xsd:import namespace="876591a1-c0b6-4057-a688-cc45bda7c190"/>
    <xsd:import namespace="b147a3f6-608b-4858-873e-bb2e3d1fd32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6591a1-c0b6-4057-a688-cc45bda7c1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7a4657f-1714-485f-aa24-ad46effe06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47a3f6-608b-4858-873e-bb2e3d1fd32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05b982a-02e8-4357-ae58-807d28b2f4a9}" ma:internalName="TaxCatchAll" ma:showField="CatchAllData" ma:web="b147a3f6-608b-4858-873e-bb2e3d1fd32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147a3f6-608b-4858-873e-bb2e3d1fd323" xsi:nil="true"/>
    <lcf76f155ced4ddcb4097134ff3c332f xmlns="876591a1-c0b6-4057-a688-cc45bda7c19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0413951-F32A-4A6F-8128-27F43FE85344}"/>
</file>

<file path=customXml/itemProps2.xml><?xml version="1.0" encoding="utf-8"?>
<ds:datastoreItem xmlns:ds="http://schemas.openxmlformats.org/officeDocument/2006/customXml" ds:itemID="{6E51441A-2FA7-496B-B0BA-FD795B925564}"/>
</file>

<file path=customXml/itemProps3.xml><?xml version="1.0" encoding="utf-8"?>
<ds:datastoreItem xmlns:ds="http://schemas.openxmlformats.org/officeDocument/2006/customXml" ds:itemID="{DDBF99C4-2EDC-42A2-861C-8F4D4CE6E04A}"/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</Words>
  <Application>Microsoft Macintosh PowerPoint</Application>
  <PresentationFormat>Широкоэкранный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Comic Sans MS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Марианна Сита</dc:creator>
  <cp:lastModifiedBy>Марианна Сита</cp:lastModifiedBy>
  <cp:revision>7</cp:revision>
  <dcterms:created xsi:type="dcterms:W3CDTF">2025-01-05T23:57:56Z</dcterms:created>
  <dcterms:modified xsi:type="dcterms:W3CDTF">2025-01-19T21:11:00Z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0x010100F36324872565BB459892B1B9D623CC6C</vt:lpwstr>
  </property>
</Properties>
</file>