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18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microsoft.com/office/2007/relationships/hdphoto" Target="../media/hdphoto7.wdp"/><Relationship Id="rId32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31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8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34" y="3699290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61183"/>
            <a:ext cx="1115044" cy="111504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5" y="5422124"/>
            <a:ext cx="1378765" cy="137876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33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0" y="4208185"/>
            <a:ext cx="1259234" cy="12592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6" y="4208185"/>
            <a:ext cx="1213657" cy="12136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4" y="5421842"/>
            <a:ext cx="1378765" cy="137876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56067"/>
            <a:ext cx="1115044" cy="111504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46000"/>
                    </a14:imgEffect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WatercolorSponge/>
                    </a14:imgEffect>
                    <a14:imgEffect>
                      <a14:sharpenSoften amount="43000"/>
                    </a14:imgEffect>
                    <a14:imgEffect>
                      <a14:colorTemperature colorTemp="5900"/>
                    </a14:imgEffect>
                    <a14:imgEffect>
                      <a14:brightnessContrast bright="-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0" y="1893121"/>
            <a:ext cx="2612363" cy="26123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3" y="15178"/>
            <a:ext cx="4473638" cy="4553524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DDC1C9FE-04C9-624F-22A5-26C30AE8F49B}"/>
              </a:ext>
            </a:extLst>
          </p:cNvPr>
          <p:cNvPicPr>
            <a:picLocks noChangeAspect="1"/>
          </p:cNvPicPr>
          <p:nvPr/>
        </p:nvPicPr>
        <p:blipFill>
          <a:blip r:embed="rId31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15" y="130754"/>
            <a:ext cx="2525174" cy="2525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A89DBD95-0129-635C-B75D-1FCC22664FD6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83" y="5481820"/>
            <a:ext cx="1241027" cy="124102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F11D29D2-611B-955C-D0C1-6FC369BD0FD9}"/>
              </a:ext>
            </a:extLst>
          </p:cNvPr>
          <p:cNvPicPr>
            <a:picLocks noChangeAspect="1"/>
          </p:cNvPicPr>
          <p:nvPr/>
        </p:nvPicPr>
        <p:blipFill>
          <a:blip r:embed="rId3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36" y="5481538"/>
            <a:ext cx="1241027" cy="12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2024-11-12T17:37:02Z</dcterms:modified>
</cp:coreProperties>
</file>