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C0443-BDC6-23F8-870B-DFB3AC50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