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D41B5-EF1F-A780-9CCB-3260B4338D0F}" v="14" dt="2025-10-22T14:19:30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50D41B5-EF1F-A780-9CCB-3260B4338D0F}"/>
    <pc:docChg chg="modSld">
      <pc:chgData name="somovaasya3" userId="S::somovaasya3_gmail.com#ext#@slideedu.onmicrosoft.com::05b36399-d501-4a7b-87fd-615099445ab5" providerId="AD" clId="Web-{750D41B5-EF1F-A780-9CCB-3260B4338D0F}" dt="2025-10-22T14:19:30.845" v="13" actId="1076"/>
      <pc:docMkLst>
        <pc:docMk/>
      </pc:docMkLst>
      <pc:sldChg chg="modSp">
        <pc:chgData name="somovaasya3" userId="S::somovaasya3_gmail.com#ext#@slideedu.onmicrosoft.com::05b36399-d501-4a7b-87fd-615099445ab5" providerId="AD" clId="Web-{750D41B5-EF1F-A780-9CCB-3260B4338D0F}" dt="2025-10-22T14:19:30.845" v="13" actId="1076"/>
        <pc:sldMkLst>
          <pc:docMk/>
          <pc:sldMk cId="860308147" sldId="256"/>
        </pc:sldMkLst>
        <pc:spChg chg="mod">
          <ac:chgData name="somovaasya3" userId="S::somovaasya3_gmail.com#ext#@slideedu.onmicrosoft.com::05b36399-d501-4a7b-87fd-615099445ab5" providerId="AD" clId="Web-{750D41B5-EF1F-A780-9CCB-3260B4338D0F}" dt="2025-10-22T14:18:48.014" v="4" actId="1076"/>
          <ac:spMkLst>
            <pc:docMk/>
            <pc:sldMk cId="860308147" sldId="256"/>
            <ac:spMk id="7" creationId="{D893AD78-0300-6D2A-1615-BCB7D7EDDA4C}"/>
          </ac:spMkLst>
        </pc:spChg>
        <pc:picChg chg="mod">
          <ac:chgData name="somovaasya3" userId="S::somovaasya3_gmail.com#ext#@slideedu.onmicrosoft.com::05b36399-d501-4a7b-87fd-615099445ab5" providerId="AD" clId="Web-{750D41B5-EF1F-A780-9CCB-3260B4338D0F}" dt="2025-10-22T14:19:00.718" v="7" actId="1076"/>
          <ac:picMkLst>
            <pc:docMk/>
            <pc:sldMk cId="860308147" sldId="256"/>
            <ac:picMk id="9" creationId="{89267B2A-B8CA-AE96-DAE6-E2A87A4A43AF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28.704" v="12" actId="1076"/>
          <ac:picMkLst>
            <pc:docMk/>
            <pc:sldMk cId="860308147" sldId="256"/>
            <ac:picMk id="14" creationId="{016E096B-B116-5CC2-295D-47FB35D907D5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17.031" v="9" actId="1076"/>
          <ac:picMkLst>
            <pc:docMk/>
            <pc:sldMk cId="860308147" sldId="256"/>
            <ac:picMk id="16" creationId="{33829002-1722-EC7B-1188-E44189EBEF25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07.031" v="8" actId="1076"/>
          <ac:picMkLst>
            <pc:docMk/>
            <pc:sldMk cId="860308147" sldId="256"/>
            <ac:picMk id="18" creationId="{1C732BB1-C306-7214-F959-12835154805A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8:58.327" v="6" actId="1076"/>
          <ac:picMkLst>
            <pc:docMk/>
            <pc:sldMk cId="860308147" sldId="256"/>
            <ac:picMk id="20" creationId="{69CE9BA2-BB6F-BB8D-C7A9-C94463FF77BE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30.845" v="13" actId="1076"/>
          <ac:picMkLst>
            <pc:docMk/>
            <pc:sldMk cId="860308147" sldId="256"/>
            <ac:picMk id="22" creationId="{57723119-36DD-DF5F-3020-D09DEC18DA56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20.188" v="10" actId="1076"/>
          <ac:picMkLst>
            <pc:docMk/>
            <pc:sldMk cId="860308147" sldId="256"/>
            <ac:picMk id="24" creationId="{E8E4C02E-16CB-CA67-8EB4-5B210BB937C4}"/>
          </ac:picMkLst>
        </pc:picChg>
        <pc:picChg chg="mod">
          <ac:chgData name="somovaasya3" userId="S::somovaasya3_gmail.com#ext#@slideedu.onmicrosoft.com::05b36399-d501-4a7b-87fd-615099445ab5" providerId="AD" clId="Web-{750D41B5-EF1F-A780-9CCB-3260B4338D0F}" dt="2025-10-22T14:19:25.094" v="11" actId="1076"/>
          <ac:picMkLst>
            <pc:docMk/>
            <pc:sldMk cId="860308147" sldId="256"/>
            <ac:picMk id="26" creationId="{01CCAB6E-B7A6-9FEE-8EB6-2BD6B371DDF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10/22/2025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533318" y="515257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00" y="3838276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05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2818844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18" y="3834645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70" y="2846899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0480" y="4119500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30" y="40760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-3844655" y="102532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421B26-29BE-45DC-B073-E2EC8F933D0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2EE591C-D06C-4FD0-BE35-73A38F4DD5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8F97DF-B05A-4CD4-A648-F6ED618ECC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12</cp:revision>
  <dcterms:created xsi:type="dcterms:W3CDTF">2025-02-12T13:08:44Z</dcterms:created>
  <dcterms:modified xsi:type="dcterms:W3CDTF">2025-10-22T14:19:31Z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