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400925" y="1990725"/>
            <a:ext cx="4139565" cy="413956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