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F65897-430D-7CE9-7B3D-D932681AD9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EF90424-94EA-8881-5298-D5AFB4702A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0386C9-9993-160F-38A8-D3ACE296B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CEE09-C4F4-494F-9C27-46914F94138B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1296DC-FD4B-ABF6-86FE-478EEF1C0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FE37EA-E58C-CB0C-DDC9-98603AAB9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E714-6882-491E-9D71-5A6D1243B34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4784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002BD7-9A44-FEA8-21D0-084241415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70ED3D0-9CEE-FFF8-8F73-782E8A62BE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3AAC30-06FA-E1ED-448D-5269A5E74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CEE09-C4F4-494F-9C27-46914F94138B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AB7F7A-6B3E-8232-F3CA-95E3ED2CF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1AC5EA-73D9-4E9E-8D89-9FDBAF211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E714-6882-491E-9D71-5A6D1243B34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70594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CE63E0A-1E23-56C3-4AE7-B36C446E56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45C5A9C-D9AA-676D-C050-1C3DFC9E6A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19906C-D8FE-7518-1003-F02984B80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CEE09-C4F4-494F-9C27-46914F94138B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DE641C-EF85-60AD-ED18-C90B20245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E543F7-0272-C03E-CCFA-533EAAD5E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E714-6882-491E-9D71-5A6D1243B34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64283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CFB24F-7BBC-4539-BBF1-D2D673D9E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BC5552-0907-F713-5AD9-75329F7235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8FF8E2-5447-665D-A426-DA1E25537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CEE09-C4F4-494F-9C27-46914F94138B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3AECDF-8D10-B2B4-BFAC-46A04BAA8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9456CE-74A4-25B5-2EBC-5FE2E4C1E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E714-6882-491E-9D71-5A6D1243B34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3582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ECE896-C4CF-BC9B-89BC-C962D3931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868B91F-9D7B-3936-2726-81F55E5642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BC9675-838F-E21F-074C-31DF0C744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CEE09-C4F4-494F-9C27-46914F94138B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F32FB2-F99E-5851-B3D9-107994FA4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361D43-5A96-757B-1849-9E364D251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E714-6882-491E-9D71-5A6D1243B34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42453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F0EB82-8711-6958-D726-C833AFB05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10ACA1-7609-91E3-23CC-2F795A6CF3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C8CEA4E-DC8D-4D40-60A6-8873766483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7AEBE4B-8051-E242-A07E-7BAC0C2E4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CEE09-C4F4-494F-9C27-46914F94138B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46F4C7-189D-3528-E627-917D604DA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6F8DC13-AA96-D1C9-4D6F-BD29B87FB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E714-6882-491E-9D71-5A6D1243B34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40128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0B40AB-2F5C-80A0-1AB2-33CBF3C3C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57586A-BFBD-A4BE-99A9-2E9A88C9E2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CFCB9A4-EBB6-E9C5-9B92-AEB65DF839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78160D7-9E2D-0B24-A97D-23C58FBDC4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4A39ACD-90BE-2FA1-3A39-4C4F12C4CD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7A73C3D-EC3F-58D9-0C82-55649CC8F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CEE09-C4F4-494F-9C27-46914F94138B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26D7E07-B37B-7E7F-10A8-2366C7547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B3DB862-5C6A-73F0-5582-F5B2AA157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E714-6882-491E-9D71-5A6D1243B34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8647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51FBE2-BC64-D439-23CE-F3F724780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C28733C-A42B-1245-F546-6BD78014B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CEE09-C4F4-494F-9C27-46914F94138B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4D07987-6394-C3F8-23EB-F4F8F4F04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026ECBA-0640-C838-C25E-2D80F7E88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E714-6882-491E-9D71-5A6D1243B34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95413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81008BE-EDE1-DA12-82D3-126EA1BB3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CEE09-C4F4-494F-9C27-46914F94138B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7089754-F46C-F278-804A-F43097EFF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184C399-B007-ACAD-1486-4F6DA4002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E714-6882-491E-9D71-5A6D1243B34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94896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5AB019-655D-AD39-5BBA-D0F0CCF92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72585A-18A2-37CB-153E-7C87011A23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4C48A0E-BF5E-2B0D-E7BB-CBEBF9508B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7C76FE5-AB8B-32A0-CBBF-9CA9D1781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CEE09-C4F4-494F-9C27-46914F94138B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95BC7C-F7FC-4792-228D-ADD03489D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B8432D-93A9-6EF9-A75D-CE5344637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E714-6882-491E-9D71-5A6D1243B34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02658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1279D9-20DA-C55E-6E2B-AEFC9D379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961EBFD-C6A9-5196-3E08-C4B2497141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B4D701A-8172-7474-7950-10AD3F74C4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4933E6E-9619-E6E0-8EE6-D24B3CC33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CEE09-C4F4-494F-9C27-46914F94138B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9B5D536-D16E-CD9D-78D1-F081CB2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CE2A58F-392A-07E6-A208-8DEFFD4BD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E714-6882-491E-9D71-5A6D1243B34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24127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609DEA-8C21-55C4-E356-80D223B31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83ED68-DF47-8A2E-0610-6EA43E51D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D64E01-3DE6-B379-BC9A-77DCC1E642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6CCEE09-C4F4-494F-9C27-46914F94138B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97FBA1-434F-C151-39B5-A5894D8274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7238CC-C4B0-CD21-4528-A153C01E30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40FE714-6882-491E-9D71-5A6D1243B34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07321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кно, стена, в помещении, домашнее раст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B0FBA5C-7F0E-1C51-D7C6-17ACC0D080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Без назви-1">
            <a:extLst>
              <a:ext uri="{FF2B5EF4-FFF2-40B4-BE49-F238E27FC236}">
                <a16:creationId xmlns:a16="http://schemas.microsoft.com/office/drawing/2014/main" id="{054E2D0E-633D-4AE8-9390-2903C852EE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2099" y="4686914"/>
            <a:ext cx="2045704" cy="204570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DBBCD76-1267-8DD8-2F07-34C4683B35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11235824" y="3618413"/>
            <a:ext cx="956176" cy="94311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630A4BF-B707-7C24-300D-F0507F22FE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1" r="11551"/>
          <a:stretch/>
        </p:blipFill>
        <p:spPr>
          <a:xfrm>
            <a:off x="547603" y="332100"/>
            <a:ext cx="8335140" cy="6193800"/>
          </a:xfrm>
          <a:prstGeom prst="roundRect">
            <a:avLst>
              <a:gd name="adj" fmla="val 2841"/>
            </a:avLst>
          </a:prstGeom>
          <a:ln>
            <a:noFill/>
          </a:ln>
          <a:effectLst>
            <a:glow rad="1905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B3D8E00B-B3B5-0E89-0D2E-1327621DA3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813445" y="4446988"/>
            <a:ext cx="2032732" cy="2103769"/>
          </a:xfrm>
          <a:prstGeom prst="rect">
            <a:avLst/>
          </a:prstGeom>
        </p:spPr>
      </p:pic>
      <p:pic>
        <p:nvPicPr>
          <p:cNvPr id="3" name="Рисунок 2" descr="Изображение выглядит как мультфильм, рисунок, смайлик, графическая встав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C1B8B39-77A6-2BC7-4CF6-43FF639DC0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7603" y="4686914"/>
            <a:ext cx="1625600" cy="1625600"/>
          </a:xfrm>
          <a:prstGeom prst="rect">
            <a:avLst/>
          </a:prstGeom>
        </p:spPr>
      </p:pic>
      <p:pic>
        <p:nvPicPr>
          <p:cNvPr id="4" name="Рисунок 3" descr="Изображение выглядит как мультфильм, рисунок, смайлик, графическая встав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A7F428B-6A4C-FD43-A979-90763FEC1A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874" y="3006118"/>
            <a:ext cx="1517314" cy="1517314"/>
          </a:xfrm>
          <a:prstGeom prst="rect">
            <a:avLst/>
          </a:prstGeom>
        </p:spPr>
      </p:pic>
      <p:pic>
        <p:nvPicPr>
          <p:cNvPr id="9" name="Рисунок 8" descr="Изображение выглядит как мультфильм, рисунок, смайлик, графическая встав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028F072-DD02-7B41-F05B-3A3ABA387F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159" y="4446988"/>
            <a:ext cx="1517314" cy="1517314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мультфильм, рисунок, смайлик, графическая встав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A4CA4DC-7EAC-D96B-B056-A8D97CF700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2796" y="3284077"/>
            <a:ext cx="845120" cy="845120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ультфильм, рисунок, смайлик, графическая встав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78A04C5-2AD9-422A-5922-96C69434379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58816" y="3237907"/>
            <a:ext cx="845120" cy="845120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мультфильм, рисунок, смайлик, графическая встав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539815E-D233-F8E9-66CC-10C47264AB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145" y="2287310"/>
            <a:ext cx="628755" cy="628755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мультфильм, рисунок, смайлик, графическая встав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DA59872-6326-EF60-58BF-CB1D78B6EA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854" y="3284077"/>
            <a:ext cx="628755" cy="628755"/>
          </a:xfrm>
          <a:prstGeom prst="rect">
            <a:avLst/>
          </a:prstGeom>
        </p:spPr>
      </p:pic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DBE2B104-5E26-8A40-3421-63E58F8EFB4D}"/>
              </a:ext>
            </a:extLst>
          </p:cNvPr>
          <p:cNvGrpSpPr/>
          <p:nvPr/>
        </p:nvGrpSpPr>
        <p:grpSpPr>
          <a:xfrm>
            <a:off x="2617745" y="307243"/>
            <a:ext cx="2083784" cy="2064601"/>
            <a:chOff x="2631387" y="332102"/>
            <a:chExt cx="2083784" cy="2064601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A18B8B43-3941-6F08-CE3E-D5739B6AFC04}"/>
                </a:ext>
              </a:extLst>
            </p:cNvPr>
            <p:cNvSpPr/>
            <p:nvPr/>
          </p:nvSpPr>
          <p:spPr>
            <a:xfrm>
              <a:off x="2631387" y="332102"/>
              <a:ext cx="2083784" cy="2064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084ACC34-04BF-7482-4543-E062EDBEB8D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788464" y="498017"/>
              <a:ext cx="1806369" cy="1765002"/>
            </a:xfrm>
            <a:prstGeom prst="rect">
              <a:avLst/>
            </a:prstGeom>
          </p:spPr>
        </p:pic>
      </p:grp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DA69816B-CB59-707C-7139-332E16BD5FB4}"/>
              </a:ext>
            </a:extLst>
          </p:cNvPr>
          <p:cNvGrpSpPr/>
          <p:nvPr/>
        </p:nvGrpSpPr>
        <p:grpSpPr>
          <a:xfrm>
            <a:off x="6785317" y="307241"/>
            <a:ext cx="2083784" cy="2086112"/>
            <a:chOff x="6798959" y="332100"/>
            <a:chExt cx="2083784" cy="2086112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BED1B8FB-F627-AF3B-B62F-486C914B39DD}"/>
                </a:ext>
              </a:extLst>
            </p:cNvPr>
            <p:cNvSpPr/>
            <p:nvPr/>
          </p:nvSpPr>
          <p:spPr>
            <a:xfrm>
              <a:off x="6798959" y="332100"/>
              <a:ext cx="2083784" cy="2064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2F42447C-FFBE-3465-E166-8FB8ADC24C6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831139" y="398791"/>
              <a:ext cx="2019421" cy="2019421"/>
            </a:xfrm>
            <a:prstGeom prst="rect">
              <a:avLst/>
            </a:prstGeom>
          </p:spPr>
        </p:pic>
      </p:grp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id="{8E2E49A0-DD54-CE22-BE67-7B5AEFF1898E}"/>
              </a:ext>
            </a:extLst>
          </p:cNvPr>
          <p:cNvGrpSpPr/>
          <p:nvPr/>
        </p:nvGrpSpPr>
        <p:grpSpPr>
          <a:xfrm>
            <a:off x="4701531" y="4436439"/>
            <a:ext cx="2083784" cy="2077032"/>
            <a:chOff x="4715173" y="4461298"/>
            <a:chExt cx="2083784" cy="2077032"/>
          </a:xfrm>
        </p:grpSpPr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3AF5DBC3-7198-68D3-29F5-E40853140B5B}"/>
                </a:ext>
              </a:extLst>
            </p:cNvPr>
            <p:cNvSpPr/>
            <p:nvPr/>
          </p:nvSpPr>
          <p:spPr>
            <a:xfrm>
              <a:off x="4715173" y="4461298"/>
              <a:ext cx="2083784" cy="2064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0FA83FEF-B9F7-2C05-A330-51EB9FAEFA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731774" y="4518983"/>
              <a:ext cx="2019347" cy="2019347"/>
            </a:xfrm>
            <a:prstGeom prst="rect">
              <a:avLst/>
            </a:prstGeom>
          </p:spPr>
        </p:pic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2BED2819-21DF-60DE-6D89-B218EB6A95CA}"/>
              </a:ext>
            </a:extLst>
          </p:cNvPr>
          <p:cNvGrpSpPr/>
          <p:nvPr/>
        </p:nvGrpSpPr>
        <p:grpSpPr>
          <a:xfrm>
            <a:off x="4701532" y="2371841"/>
            <a:ext cx="2083784" cy="2064601"/>
            <a:chOff x="4715174" y="2396700"/>
            <a:chExt cx="2083784" cy="2064601"/>
          </a:xfrm>
        </p:grpSpPr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DC1EEC5E-1C06-BF2F-54D1-A518FD88F0C8}"/>
                </a:ext>
              </a:extLst>
            </p:cNvPr>
            <p:cNvSpPr/>
            <p:nvPr/>
          </p:nvSpPr>
          <p:spPr>
            <a:xfrm>
              <a:off x="4715174" y="2396700"/>
              <a:ext cx="2083784" cy="2064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3CF131B1-43F5-A03F-CE8D-E5610AB66A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44260" y="2530623"/>
              <a:ext cx="1848250" cy="1865709"/>
            </a:xfrm>
            <a:prstGeom prst="rect">
              <a:avLst/>
            </a:prstGeom>
          </p:spPr>
        </p:pic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C2353AC8-D87A-97A3-0F24-347996232A8E}"/>
              </a:ext>
            </a:extLst>
          </p:cNvPr>
          <p:cNvGrpSpPr/>
          <p:nvPr/>
        </p:nvGrpSpPr>
        <p:grpSpPr>
          <a:xfrm>
            <a:off x="2617747" y="4436440"/>
            <a:ext cx="2083784" cy="2064601"/>
            <a:chOff x="2631389" y="4461299"/>
            <a:chExt cx="2083784" cy="2064601"/>
          </a:xfrm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5647796D-967A-8115-DB04-BB1800DCB4B4}"/>
                </a:ext>
              </a:extLst>
            </p:cNvPr>
            <p:cNvSpPr/>
            <p:nvPr/>
          </p:nvSpPr>
          <p:spPr>
            <a:xfrm>
              <a:off x="2631389" y="4461299"/>
              <a:ext cx="2083784" cy="2064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5A2E81F6-0EC3-2EFC-3DC4-AF92D2D45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92993" y="4547892"/>
              <a:ext cx="1887905" cy="1887905"/>
            </a:xfrm>
            <a:prstGeom prst="rect">
              <a:avLst/>
            </a:prstGeom>
          </p:spPr>
        </p:pic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A3DA5EF7-F41C-524F-0884-2E25959AB9C1}"/>
              </a:ext>
            </a:extLst>
          </p:cNvPr>
          <p:cNvGrpSpPr/>
          <p:nvPr/>
        </p:nvGrpSpPr>
        <p:grpSpPr>
          <a:xfrm>
            <a:off x="6785315" y="2371839"/>
            <a:ext cx="2083784" cy="2064601"/>
            <a:chOff x="6798957" y="2396698"/>
            <a:chExt cx="2083784" cy="2064601"/>
          </a:xfrm>
        </p:grpSpPr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8B320DF7-9A54-7DD4-3295-99F69C90798D}"/>
                </a:ext>
              </a:extLst>
            </p:cNvPr>
            <p:cNvSpPr/>
            <p:nvPr/>
          </p:nvSpPr>
          <p:spPr>
            <a:xfrm>
              <a:off x="6798957" y="2396698"/>
              <a:ext cx="2083784" cy="2064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AF3860E9-A87C-410B-2B8E-84457B4C11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890532" y="2486656"/>
              <a:ext cx="1917016" cy="1917016"/>
            </a:xfrm>
            <a:prstGeom prst="rect">
              <a:avLst/>
            </a:prstGeom>
          </p:spPr>
        </p:pic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A0FDCFE3-F3DA-1EA2-BFD2-FA4E87D4266A}"/>
              </a:ext>
            </a:extLst>
          </p:cNvPr>
          <p:cNvGrpSpPr/>
          <p:nvPr/>
        </p:nvGrpSpPr>
        <p:grpSpPr>
          <a:xfrm>
            <a:off x="2617745" y="2371842"/>
            <a:ext cx="2083784" cy="2064601"/>
            <a:chOff x="2631387" y="2396701"/>
            <a:chExt cx="2083784" cy="2064601"/>
          </a:xfrm>
        </p:grpSpPr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2C36D686-6024-CABF-B611-F79DF35DBAC7}"/>
                </a:ext>
              </a:extLst>
            </p:cNvPr>
            <p:cNvSpPr/>
            <p:nvPr/>
          </p:nvSpPr>
          <p:spPr>
            <a:xfrm>
              <a:off x="2631387" y="2396701"/>
              <a:ext cx="2083784" cy="2064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id="{8BF2C5A1-0176-85F7-0B7B-6578327C2E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77210" y="2450181"/>
              <a:ext cx="1911863" cy="1913749"/>
            </a:xfrm>
            <a:prstGeom prst="rect">
              <a:avLst/>
            </a:prstGeom>
          </p:spPr>
        </p:pic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DB176FC4-7BC0-FE71-5085-4AA347025A2D}"/>
              </a:ext>
            </a:extLst>
          </p:cNvPr>
          <p:cNvGrpSpPr/>
          <p:nvPr/>
        </p:nvGrpSpPr>
        <p:grpSpPr>
          <a:xfrm>
            <a:off x="533961" y="4436440"/>
            <a:ext cx="2083784" cy="2064601"/>
            <a:chOff x="547603" y="4461299"/>
            <a:chExt cx="2083784" cy="2064601"/>
          </a:xfrm>
        </p:grpSpPr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CED1BBD0-1504-43EF-9450-B83C17D4620B}"/>
                </a:ext>
              </a:extLst>
            </p:cNvPr>
            <p:cNvSpPr/>
            <p:nvPr/>
          </p:nvSpPr>
          <p:spPr>
            <a:xfrm>
              <a:off x="547603" y="4461299"/>
              <a:ext cx="2083784" cy="2064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2C85736A-6FF2-F147-1BD3-C698D57C51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81823" y="4586359"/>
              <a:ext cx="1727248" cy="1727248"/>
            </a:xfrm>
            <a:prstGeom prst="rect">
              <a:avLst/>
            </a:prstGeom>
          </p:spPr>
        </p:pic>
      </p:grp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A2D435C3-772E-1D4F-DA8E-D97B4494DBD7}"/>
              </a:ext>
            </a:extLst>
          </p:cNvPr>
          <p:cNvGrpSpPr/>
          <p:nvPr/>
        </p:nvGrpSpPr>
        <p:grpSpPr>
          <a:xfrm>
            <a:off x="533961" y="2371842"/>
            <a:ext cx="2083784" cy="2064601"/>
            <a:chOff x="547603" y="2396701"/>
            <a:chExt cx="2083784" cy="2064601"/>
          </a:xfrm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B0DDF275-0693-55B9-A7A2-BB2A8DDB5884}"/>
                </a:ext>
              </a:extLst>
            </p:cNvPr>
            <p:cNvSpPr/>
            <p:nvPr/>
          </p:nvSpPr>
          <p:spPr>
            <a:xfrm>
              <a:off x="547603" y="2396701"/>
              <a:ext cx="2083784" cy="2064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B6B96F30-BFE6-7A39-C8E9-52EEAC3901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11492" y="2416202"/>
              <a:ext cx="1952001" cy="1952001"/>
            </a:xfrm>
            <a:prstGeom prst="rect">
              <a:avLst/>
            </a:prstGeom>
          </p:spPr>
        </p:pic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D56909AF-7D9F-294E-2128-4B5BB451AF75}"/>
              </a:ext>
            </a:extLst>
          </p:cNvPr>
          <p:cNvGrpSpPr/>
          <p:nvPr/>
        </p:nvGrpSpPr>
        <p:grpSpPr>
          <a:xfrm>
            <a:off x="533961" y="307243"/>
            <a:ext cx="2083784" cy="2074350"/>
            <a:chOff x="547603" y="332102"/>
            <a:chExt cx="2083784" cy="2074350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DC95EBAA-1A7E-8749-B9ED-8032F128AFB6}"/>
                </a:ext>
              </a:extLst>
            </p:cNvPr>
            <p:cNvSpPr/>
            <p:nvPr/>
          </p:nvSpPr>
          <p:spPr>
            <a:xfrm>
              <a:off x="547603" y="332102"/>
              <a:ext cx="2083784" cy="2064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id="{8C849ED0-C7D8-D941-A0A5-8DB9180C73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81" r="6904"/>
            <a:stretch/>
          </p:blipFill>
          <p:spPr>
            <a:xfrm>
              <a:off x="559064" y="341851"/>
              <a:ext cx="1929949" cy="2064601"/>
            </a:xfrm>
            <a:prstGeom prst="rect">
              <a:avLst/>
            </a:prstGeom>
          </p:spPr>
        </p:pic>
      </p:grpSp>
      <p:pic>
        <p:nvPicPr>
          <p:cNvPr id="32" name="Рисунок 31" descr="Изображение выглядит как мультфильм, рисунок, смайлик, графическая встав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F9632C3-DEE4-1CA3-2587-D825598284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335" y="891715"/>
            <a:ext cx="462838" cy="462838"/>
          </a:xfrm>
          <a:prstGeom prst="rect">
            <a:avLst/>
          </a:prstGeom>
        </p:spPr>
      </p:pic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FA39E4FB-D833-47E8-38A6-759D3EA0B3BC}"/>
              </a:ext>
            </a:extLst>
          </p:cNvPr>
          <p:cNvGrpSpPr/>
          <p:nvPr/>
        </p:nvGrpSpPr>
        <p:grpSpPr>
          <a:xfrm>
            <a:off x="4701532" y="307242"/>
            <a:ext cx="2083784" cy="2094839"/>
            <a:chOff x="4715174" y="332101"/>
            <a:chExt cx="2083784" cy="2094839"/>
          </a:xfrm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917060EE-6838-8950-37D7-DA03F3BC28E7}"/>
                </a:ext>
              </a:extLst>
            </p:cNvPr>
            <p:cNvSpPr/>
            <p:nvPr/>
          </p:nvSpPr>
          <p:spPr>
            <a:xfrm>
              <a:off x="4715174" y="332101"/>
              <a:ext cx="2083784" cy="2064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704F2BD0-9124-0EF2-6236-96AC55E74B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743150" y="422821"/>
              <a:ext cx="2004119" cy="2004119"/>
            </a:xfrm>
            <a:prstGeom prst="rect">
              <a:avLst/>
            </a:prstGeom>
          </p:spPr>
        </p:pic>
      </p:grpSp>
      <p:pic>
        <p:nvPicPr>
          <p:cNvPr id="8" name="Рисунок 7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5D72AA43-45B7-9F04-2E65-DEFEC3BC7A8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210" y="1490556"/>
            <a:ext cx="3649912" cy="371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868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52C3AF9-538C-4DCD-B120-F27936FDF76A}"/>
</file>

<file path=customXml/itemProps2.xml><?xml version="1.0" encoding="utf-8"?>
<ds:datastoreItem xmlns:ds="http://schemas.openxmlformats.org/officeDocument/2006/customXml" ds:itemID="{4643956C-B662-442A-B60B-6BA202A1E836}"/>
</file>

<file path=customXml/itemProps3.xml><?xml version="1.0" encoding="utf-8"?>
<ds:datastoreItem xmlns:ds="http://schemas.openxmlformats.org/officeDocument/2006/customXml" ds:itemID="{8DA9957B-4F31-4E74-8097-26AD75720BD8}"/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10</cp:revision>
  <dcterms:created xsi:type="dcterms:W3CDTF">2025-02-21T13:24:50Z</dcterms:created>
  <dcterms:modified xsi:type="dcterms:W3CDTF">2025-02-24T16:42:05Z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