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E283D-28F5-06ED-D057-E77397067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7C8243-A4A6-62A8-3802-6FB33739B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A09C7-0E39-7ABB-EC5E-5363966F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1E09C7-F1C3-6B0D-4F7C-AB306D28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7FE3DE-B1BD-2935-A4CA-89A3DF5F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2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87126-5E52-0747-289E-AE5940738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561AEA-2EBF-EF01-2B2D-9778D2BD0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A8C813-D700-08D7-5EAD-A96732CA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B0C9F3-2F20-B44D-8C7C-F02441AC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FC768-7CFB-207A-DD84-5ACD852F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6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FDC72C-DC0B-F6F8-7C9B-022D9A155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62F9AE-C9C3-827A-6E24-56B25D224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B85442-9DC8-5930-E2E8-75F0FA7A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639F2-CAC0-2B39-EC33-2159401A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7DFF3-B5A7-64C3-A70C-35C33E5B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8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735DE-0B5A-6842-E1F4-BE01B0AD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DA932-B46C-1E2B-60C0-8D569E6EF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D3815-DF4B-DFDF-0BE5-1A4D494F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067E5-D165-84FB-D9F1-303726AB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221B9D-A5EC-0D36-8A8D-6D2119E0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9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C03BE-2382-C9A3-2B86-254D1EFE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A1E6EF-F5DE-ADF7-58B1-AB329B36B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345824-2AB0-60E6-7723-10D2AB0E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A64C8A-D374-9767-D72C-9C27BA508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35ED50-B4AD-E48E-6C7F-DAD82E84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6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AEE4A-5C1D-E1F7-B5F8-7E19BD66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878A5F-F607-598C-FD46-062160E84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15039B-D94A-CAE7-2BB8-1DF9D1247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49158C-68AB-596C-4263-096EC692F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3617E4-1A31-9283-0A8B-205C6827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E2775F-E2F6-64D8-8B78-61109092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B9868-7AC5-5B2B-85A2-67A32071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526565-B6F8-99A8-746B-EA52BFE9C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96DD2E-2F0B-5E34-893D-B5E6956F5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544DD8-6C46-8648-650F-EA6099D41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F30550-11CB-1317-DD3B-497AA03E0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DB6E2D-388E-C895-11CA-09C4358E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9D9B9E-402C-FFAE-9861-DF916D38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33AFC8-28F4-B8EC-623D-F76A91E7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4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27D45-603C-B266-5C68-B188A13D1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5F1AA5-48CC-6FBA-7CA2-85E337E5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01ABE4-0747-BE31-D48D-9F3C6948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D3D0F6-4228-18B3-63CF-0B9AF596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8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6B4620-3966-8D9B-B0D8-095465B8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ABE62A-02F6-C0D1-4735-D43AAD84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43CA23-919C-B643-2BC6-296A3E49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8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7A3F8-CA82-BB2C-B350-81711C7E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924F01-BB95-D9A7-CB6A-3319CB945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BACD3-429B-E4A2-11C4-78B852AA5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62F635-EAE5-30FB-39B8-A0D333FB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4EBEE6-3D88-84F8-96DB-417CE162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13654-6269-64AD-9FBD-F7EC3873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9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34180-E886-4176-B4A1-6668FDF2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FD6E2C-580C-EDD1-0FBE-23EA44B4D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50149-2951-33FA-1801-8241F22C4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0D0D0B-0FB7-8EEF-84E5-BCE6F076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AFC67C-9BE0-0774-89B7-04E3695F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E1FFEC-190A-EFB9-C147-35B77B4B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5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D429E-FD3C-943F-ED25-66DAF5CC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B17135-CF90-B442-B1C5-F99864FBF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43274-0535-3FCF-D936-9027C406F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36BDE-E9E9-4E66-84C4-CC00BE19DEAF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B8DB2-F8F1-FF2C-0062-C8A607BBD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FED1BC-4705-4988-84D5-4D5CC7DD6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9D1A27-3D0B-7F3C-B548-C10DBA4E1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CD3B685-9D33-33A8-DD2C-87D70CAAAB24}"/>
              </a:ext>
            </a:extLst>
          </p:cNvPr>
          <p:cNvSpPr/>
          <p:nvPr/>
        </p:nvSpPr>
        <p:spPr>
          <a:xfrm>
            <a:off x="329938" y="282802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24BFA7D-DE85-2894-7092-D8781F2A142E}"/>
              </a:ext>
            </a:extLst>
          </p:cNvPr>
          <p:cNvSpPr/>
          <p:nvPr/>
        </p:nvSpPr>
        <p:spPr>
          <a:xfrm>
            <a:off x="2290714" y="282802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D9E0C8A-BD6D-A4C7-A626-DDA6099DFFB4}"/>
              </a:ext>
            </a:extLst>
          </p:cNvPr>
          <p:cNvSpPr/>
          <p:nvPr/>
        </p:nvSpPr>
        <p:spPr>
          <a:xfrm>
            <a:off x="4251490" y="282801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4B4CA3A-1358-2990-174D-E591CC73ACAD}"/>
              </a:ext>
            </a:extLst>
          </p:cNvPr>
          <p:cNvSpPr/>
          <p:nvPr/>
        </p:nvSpPr>
        <p:spPr>
          <a:xfrm>
            <a:off x="6212266" y="282801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2776EB8-3AB7-BF55-E6CC-4399015362A8}"/>
              </a:ext>
            </a:extLst>
          </p:cNvPr>
          <p:cNvSpPr/>
          <p:nvPr/>
        </p:nvSpPr>
        <p:spPr>
          <a:xfrm>
            <a:off x="329938" y="1986696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02F1A9E-1F9E-2D0A-E070-30B2C24D1195}"/>
              </a:ext>
            </a:extLst>
          </p:cNvPr>
          <p:cNvSpPr/>
          <p:nvPr/>
        </p:nvSpPr>
        <p:spPr>
          <a:xfrm>
            <a:off x="2290714" y="1986696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7B4F0693-AE7D-9B55-A69D-ADC50B7525A7}"/>
              </a:ext>
            </a:extLst>
          </p:cNvPr>
          <p:cNvSpPr/>
          <p:nvPr/>
        </p:nvSpPr>
        <p:spPr>
          <a:xfrm>
            <a:off x="4251490" y="1986695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CE5609D-B364-EC84-8507-31E65053E4E2}"/>
              </a:ext>
            </a:extLst>
          </p:cNvPr>
          <p:cNvSpPr/>
          <p:nvPr/>
        </p:nvSpPr>
        <p:spPr>
          <a:xfrm>
            <a:off x="6212266" y="1986695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D79D7BD-858C-43E6-BC6B-F28902F79D9F}"/>
              </a:ext>
            </a:extLst>
          </p:cNvPr>
          <p:cNvSpPr/>
          <p:nvPr/>
        </p:nvSpPr>
        <p:spPr>
          <a:xfrm>
            <a:off x="329938" y="3690589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F344684-F680-2CF2-6885-8945D650683F}"/>
              </a:ext>
            </a:extLst>
          </p:cNvPr>
          <p:cNvSpPr/>
          <p:nvPr/>
        </p:nvSpPr>
        <p:spPr>
          <a:xfrm>
            <a:off x="2290714" y="3690589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44F1A85-6A48-39DD-B373-7AEFF6A3EA63}"/>
              </a:ext>
            </a:extLst>
          </p:cNvPr>
          <p:cNvSpPr/>
          <p:nvPr/>
        </p:nvSpPr>
        <p:spPr>
          <a:xfrm>
            <a:off x="4251490" y="3690588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537A9AC-B887-4E4E-0777-0A8102A1E7FB}"/>
              </a:ext>
            </a:extLst>
          </p:cNvPr>
          <p:cNvSpPr/>
          <p:nvPr/>
        </p:nvSpPr>
        <p:spPr>
          <a:xfrm>
            <a:off x="6212266" y="3690588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CABBA482-838C-B7A1-9CE0-8D39C7B7FFCE}"/>
              </a:ext>
            </a:extLst>
          </p:cNvPr>
          <p:cNvSpPr/>
          <p:nvPr/>
        </p:nvSpPr>
        <p:spPr>
          <a:xfrm>
            <a:off x="1159858" y="5535243"/>
            <a:ext cx="6212263" cy="10746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6843F9F-6231-F85F-7777-A5F9B0399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30" y="2071328"/>
            <a:ext cx="1407158" cy="140715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29D93CF-99A8-1D60-63F0-F248DE0A5FE5}"/>
              </a:ext>
            </a:extLst>
          </p:cNvPr>
          <p:cNvSpPr txBox="1"/>
          <p:nvPr/>
        </p:nvSpPr>
        <p:spPr>
          <a:xfrm>
            <a:off x="1199384" y="5585413"/>
            <a:ext cx="6212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картинку, яка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знаходиться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у правому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верхньому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кутку,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лівому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нижньому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кутку.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35F02D-3A40-CD3D-DE3C-057989C38A7B}"/>
              </a:ext>
            </a:extLst>
          </p:cNvPr>
          <p:cNvSpPr txBox="1"/>
          <p:nvPr/>
        </p:nvSpPr>
        <p:spPr>
          <a:xfrm>
            <a:off x="1120333" y="5893189"/>
            <a:ext cx="621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неживі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предмети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множині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E4595E-7704-7D67-DAF6-CC75ECD92ECB}"/>
              </a:ext>
            </a:extLst>
          </p:cNvPr>
          <p:cNvSpPr txBox="1"/>
          <p:nvPr/>
        </p:nvSpPr>
        <p:spPr>
          <a:xfrm>
            <a:off x="1233567" y="5765217"/>
            <a:ext cx="621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картинки про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сказати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МІЙ, МОЯ, МОЇ.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78EE5F-DDC1-28CB-9F7D-9DBF6D2C7B3E}"/>
              </a:ext>
            </a:extLst>
          </p:cNvPr>
          <p:cNvSpPr txBox="1"/>
          <p:nvPr/>
        </p:nvSpPr>
        <p:spPr>
          <a:xfrm>
            <a:off x="1189224" y="5603508"/>
            <a:ext cx="6212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картинки,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знаходяться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1. Землею та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лінійкою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2. циркулем та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слідами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малюком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та футляром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AD4F43-1215-A608-B665-BBE0F54725B2}"/>
              </a:ext>
            </a:extLst>
          </p:cNvPr>
          <p:cNvSpPr txBox="1"/>
          <p:nvPr/>
        </p:nvSpPr>
        <p:spPr>
          <a:xfrm>
            <a:off x="1171079" y="5883891"/>
            <a:ext cx="621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картинки, 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складі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склади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9866E1-8060-917A-21B5-D587D1128B10}"/>
              </a:ext>
            </a:extLst>
          </p:cNvPr>
          <p:cNvSpPr txBox="1"/>
          <p:nvPr/>
        </p:nvSpPr>
        <p:spPr>
          <a:xfrm>
            <a:off x="1030108" y="5759885"/>
            <a:ext cx="621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Заплющ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очі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перерахуй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пам'яті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картинки.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2846AAE-0E25-AE98-C29D-D7AEDC9E2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5" y="5951784"/>
            <a:ext cx="929801" cy="84474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BE47DCC-7996-6977-8670-175449881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595" y="3045295"/>
            <a:ext cx="3289897" cy="328989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09D3243-45B5-0868-D09E-9F6B731EA0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06" y="680815"/>
            <a:ext cx="2303620" cy="22881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6A0C41-0CA1-9F09-CBD7-4861F3E6A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8" y="2050732"/>
            <a:ext cx="1536256" cy="15362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8C7D55-A0A2-4056-1155-36099B7BCF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3" y="3478486"/>
            <a:ext cx="1965556" cy="196555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A46C74C-4855-23B7-B611-378F02DC69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2" y="3732410"/>
            <a:ext cx="1446936" cy="144693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нига, полка, мебель, Стеллаж&#10;&#10;Автоматически созданное описание">
            <a:extLst>
              <a:ext uri="{FF2B5EF4-FFF2-40B4-BE49-F238E27FC236}">
                <a16:creationId xmlns:a16="http://schemas.microsoft.com/office/drawing/2014/main" id="{02326572-2344-0AEF-0A99-952D5FB50B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82" y="3795007"/>
            <a:ext cx="1508781" cy="150878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DE6C40A-FB5C-CE88-B08C-10246A845F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37" y="3351856"/>
            <a:ext cx="2216192" cy="22161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арта, Земля, планета, Мир&#10;&#10;Автоматически созданное описание">
            <a:extLst>
              <a:ext uri="{FF2B5EF4-FFF2-40B4-BE49-F238E27FC236}">
                <a16:creationId xmlns:a16="http://schemas.microsoft.com/office/drawing/2014/main" id="{00D6F768-82E0-B62D-35C1-1ABB037FE9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17" y="1974064"/>
            <a:ext cx="1589669" cy="158966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Графика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3ADDFB4-E48E-9A6F-1B1E-A699FF5E12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53" y="1992945"/>
            <a:ext cx="1588885" cy="1588885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FF319B5-04D0-4B56-A946-58EE16CE6E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04" y="122405"/>
            <a:ext cx="1818689" cy="181868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хол,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144FEE2-C767-93C0-6F64-7BD715F9F1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38" y="297212"/>
            <a:ext cx="1597571" cy="1597571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Драгоценный камень, Алмаз, Ювелирные изделия, платина&#10;&#10;Автоматически созданное описание">
            <a:extLst>
              <a:ext uri="{FF2B5EF4-FFF2-40B4-BE49-F238E27FC236}">
                <a16:creationId xmlns:a16="http://schemas.microsoft.com/office/drawing/2014/main" id="{5F9B93E8-3C22-2A88-E7A9-1EB2E087D9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14" y="293060"/>
            <a:ext cx="1616691" cy="161669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штатив, мольберт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E4FE3C1-041A-E3BA-7101-0486DC5F00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4" y="286041"/>
            <a:ext cx="1616691" cy="161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4" grpId="0" animBg="1"/>
      <p:bldP spid="47" grpId="0"/>
      <p:bldP spid="47" grpId="1"/>
      <p:bldP spid="48" grpId="0"/>
      <p:bldP spid="48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03286D0-7631-40DC-8908-6A80E9F97CBC}"/>
</file>

<file path=customXml/itemProps2.xml><?xml version="1.0" encoding="utf-8"?>
<ds:datastoreItem xmlns:ds="http://schemas.openxmlformats.org/officeDocument/2006/customXml" ds:itemID="{16BCBF0B-D8F2-4738-BA0D-A53C5EB710EF}"/>
</file>

<file path=customXml/itemProps3.xml><?xml version="1.0" encoding="utf-8"?>
<ds:datastoreItem xmlns:ds="http://schemas.openxmlformats.org/officeDocument/2006/customXml" ds:itemID="{3B1A893F-619D-4CD7-9992-8BCCD8BAF26C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2024-12-15T13:18:10Z</dcterms:created>
  <dcterms:modified xsi:type="dcterms:W3CDTF">2024-12-23T15:28:29Z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