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3A602-6983-9595-A425-C1FB46C767E4}" v="8" dt="2025-10-07T15:12:4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agrintsova17" userId="S::yanagrintsova17_gmail.com#ext#@slideedu.onmicrosoft.com::f1cb3411-bbad-4db5-8e96-ce4bf3c34a2e" providerId="AD" clId="Web-{E1F3A602-6983-9595-A425-C1FB46C767E4}"/>
    <pc:docChg chg="modSld">
      <pc:chgData name="yanagrintsova17" userId="S::yanagrintsova17_gmail.com#ext#@slideedu.onmicrosoft.com::f1cb3411-bbad-4db5-8e96-ce4bf3c34a2e" providerId="AD" clId="Web-{E1F3A602-6983-9595-A425-C1FB46C767E4}" dt="2025-10-07T15:12:46.844" v="2" actId="20577"/>
      <pc:docMkLst>
        <pc:docMk/>
      </pc:docMkLst>
      <pc:sldChg chg="modSp">
        <pc:chgData name="yanagrintsova17" userId="S::yanagrintsova17_gmail.com#ext#@slideedu.onmicrosoft.com::f1cb3411-bbad-4db5-8e96-ce4bf3c34a2e" providerId="AD" clId="Web-{E1F3A602-6983-9595-A425-C1FB46C767E4}" dt="2025-10-07T15:12:46.844" v="2" actId="20577"/>
        <pc:sldMkLst>
          <pc:docMk/>
          <pc:sldMk cId="3503105483" sldId="256"/>
        </pc:sldMkLst>
        <pc:spChg chg="mod">
          <ac:chgData name="yanagrintsova17" userId="S::yanagrintsova17_gmail.com#ext#@slideedu.onmicrosoft.com::f1cb3411-bbad-4db5-8e96-ce4bf3c34a2e" providerId="AD" clId="Web-{E1F3A602-6983-9595-A425-C1FB46C767E4}" dt="2025-10-07T15:12:46.844" v="2" actId="20577"/>
          <ac:spMkLst>
            <pc:docMk/>
            <pc:sldMk cId="3503105483" sldId="256"/>
            <ac:spMk id="48" creationId="{B6B07BE2-49EC-4687-BCFE-D21A5810D7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F5AA-3E8D-4045-9C60-0C828198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5175B-D354-4C07-AAE8-8BF3C9A5E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14E20-6F61-413D-95B5-364C16BB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89D77-D959-4A1E-8913-E492FD47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A0E47-6611-45CB-A06B-4CE716E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0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D35D7-4D99-4BAE-961E-04D1A171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430CB7-C767-4332-9739-AE545412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79E78-C3C1-4C1C-9423-8CB5A44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181D2-8F18-4C40-90F7-E15CC51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DC5ED-A71D-41FD-8927-0CE25F18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41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2FFE21-0B12-4969-9F33-424CF3283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C9508-1271-41F3-BD61-A46264EF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3FF10-5382-49C8-A59F-42CCD3B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88DE2-783F-4BBE-A444-87A9A74C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0E1FC-88BD-4A5D-91F4-1FDE6C0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8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1492-846A-449B-9BD0-72169D0E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964BD-6F54-4C28-993B-36B92EBC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61534-79F9-4680-9FE6-416297B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85FD9-3058-425E-91BD-31A2C50B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638C7-3EF7-49C9-8FE1-892C458C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3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D1A36-7501-45F0-83C8-8041C599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B9B1E-9976-45BB-8C7A-4600A4AE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0DB7-68C2-4D5D-9ED8-F2BDB15E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87775-28A1-4343-9208-8FFD0A7D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2256F-AE7F-4991-A448-381CE887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94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18E5E-1B76-4F53-AD12-F8EA847F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8B299-2C93-4690-A036-896156ED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59463-83F0-421E-B89C-FF7B7AB4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D70AA-4ED9-4350-BF04-365AC4E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907F7-0F42-4BA9-AD6C-8C679A3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EDA8C-0551-435C-9C18-26DA7571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94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696A-E5E7-48E3-B080-27C21A61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223DB-C84E-427B-BA27-1C03774F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BFB81-FF29-4F57-8374-CE653C62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AB50F-BCE8-44BD-969E-B1CB4705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AAFB3D-B0C6-4EB0-87E5-0EBFBE74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2BDF5-B9EF-41AD-989D-7A2A55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0F35D-D1CC-46ED-A625-B242BFF8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7FC50-8E9F-4309-A7C3-674C4CDB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40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7D75-50B2-4B87-B085-625045A7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CF57F-DB88-41A7-A358-BE9D0D91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89C9A-4477-4DE9-94CA-A1759D4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7E83B-C05B-40CC-9973-C5C6C202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999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96E743-1807-4BF1-BFED-3C7D22BE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6CE98-C687-409A-8E65-1AED2D7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996F02-C48C-46FB-AC87-F97CCB20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5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ECDA-4452-4A40-A86B-FE2F9ED0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96A75-F685-4F45-BBA3-D57A926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6084F-0C76-4E01-BCA5-025175DB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A4563-B779-4002-95B4-9EAF60F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9DED9-A07B-4597-B07E-75A3799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084F3-0E6A-450C-84D9-1E891426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82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B566-2C32-45AA-B6F2-8801AFC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2F373-0BAB-417D-81BF-B41DBDBB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4F82-2791-4E1C-801E-AF02C4C0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ACDF9-5950-4A12-BB2A-9AC429F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C203D-B0E1-4E69-9B03-16CEAD2A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E6357-8B9E-4C17-8132-F638162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60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9640B-767F-4EE8-8215-6521CCFD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2272D-A441-47A5-A0A5-E323D99E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D53A-4ACA-4B9E-84FC-F5D3658C8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42B9-F11A-4382-BE11-0FF840F7A889}" type="datetimeFigureOut">
              <a:rPr lang="ru-KZ" smtClean="0"/>
              <a:t>10/07/2025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23B89-3FC0-4677-9DDE-6993DA94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A3E6F-58C0-43E0-89E8-4DB50DE0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5F72-86A6-4F4D-A43F-3CCB2CB23FE6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91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6668D-CAF3-4722-BA68-EFD5945E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37" cy="6858000"/>
          </a:xfrm>
          <a:prstGeom prst="rect">
            <a:avLst/>
          </a:prstGeom>
        </p:spPr>
      </p:pic>
      <p:pic>
        <p:nvPicPr>
          <p:cNvPr id="5" name="саванна">
            <a:extLst>
              <a:ext uri="{FF2B5EF4-FFF2-40B4-BE49-F238E27FC236}">
                <a16:creationId xmlns:a16="http://schemas.microsoft.com/office/drawing/2014/main" id="{00B79121-46AB-43F0-84DA-7B86CD98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562" y="187703"/>
            <a:ext cx="5399590" cy="4669432"/>
          </a:xfrm>
          <a:custGeom>
            <a:avLst/>
            <a:gdLst>
              <a:gd name="connsiteX0" fmla="*/ 4833938 w 9667875"/>
              <a:gd name="connsiteY0" fmla="*/ 0 h 5476875"/>
              <a:gd name="connsiteX1" fmla="*/ 9642919 w 9667875"/>
              <a:gd name="connsiteY1" fmla="*/ 2458449 h 5476875"/>
              <a:gd name="connsiteX2" fmla="*/ 9667875 w 9667875"/>
              <a:gd name="connsiteY2" fmla="*/ 2738427 h 5476875"/>
              <a:gd name="connsiteX3" fmla="*/ 9667875 w 9667875"/>
              <a:gd name="connsiteY3" fmla="*/ 2738449 h 5476875"/>
              <a:gd name="connsiteX4" fmla="*/ 9642919 w 9667875"/>
              <a:gd name="connsiteY4" fmla="*/ 3018428 h 5476875"/>
              <a:gd name="connsiteX5" fmla="*/ 5328180 w 9667875"/>
              <a:gd name="connsiteY5" fmla="*/ 5462738 h 5476875"/>
              <a:gd name="connsiteX6" fmla="*/ 4833975 w 9667875"/>
              <a:gd name="connsiteY6" fmla="*/ 5476875 h 5476875"/>
              <a:gd name="connsiteX7" fmla="*/ 4833901 w 9667875"/>
              <a:gd name="connsiteY7" fmla="*/ 5476875 h 5476875"/>
              <a:gd name="connsiteX8" fmla="*/ 4339696 w 9667875"/>
              <a:gd name="connsiteY8" fmla="*/ 5462738 h 5476875"/>
              <a:gd name="connsiteX9" fmla="*/ 0 w 9667875"/>
              <a:gd name="connsiteY9" fmla="*/ 2738438 h 5476875"/>
              <a:gd name="connsiteX10" fmla="*/ 4833938 w 9667875"/>
              <a:gd name="connsiteY10" fmla="*/ 0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7875" h="5476875">
                <a:moveTo>
                  <a:pt x="4833938" y="0"/>
                </a:moveTo>
                <a:cubicBezTo>
                  <a:pt x="7336791" y="0"/>
                  <a:pt x="9395373" y="1077574"/>
                  <a:pt x="9642919" y="2458449"/>
                </a:cubicBezTo>
                <a:lnTo>
                  <a:pt x="9667875" y="2738427"/>
                </a:lnTo>
                <a:lnTo>
                  <a:pt x="9667875" y="2738449"/>
                </a:lnTo>
                <a:lnTo>
                  <a:pt x="9642919" y="3018428"/>
                </a:lnTo>
                <a:cubicBezTo>
                  <a:pt x="9411876" y="4307244"/>
                  <a:pt x="7603220" y="5331852"/>
                  <a:pt x="5328180" y="5462738"/>
                </a:cubicBezTo>
                <a:lnTo>
                  <a:pt x="4833975" y="5476875"/>
                </a:lnTo>
                <a:lnTo>
                  <a:pt x="4833901" y="5476875"/>
                </a:lnTo>
                <a:lnTo>
                  <a:pt x="4339696" y="5462738"/>
                </a:lnTo>
                <a:cubicBezTo>
                  <a:pt x="1902154" y="5322503"/>
                  <a:pt x="0" y="4156311"/>
                  <a:pt x="0" y="2738438"/>
                </a:cubicBezTo>
                <a:cubicBezTo>
                  <a:pt x="0" y="1226040"/>
                  <a:pt x="2164228" y="0"/>
                  <a:pt x="4833938" y="0"/>
                </a:cubicBezTo>
                <a:close/>
              </a:path>
            </a:pathLst>
          </a:custGeom>
        </p:spPr>
      </p:pic>
      <p:pic>
        <p:nvPicPr>
          <p:cNvPr id="12" name="лес">
            <a:extLst>
              <a:ext uri="{FF2B5EF4-FFF2-40B4-BE49-F238E27FC236}">
                <a16:creationId xmlns:a16="http://schemas.microsoft.com/office/drawing/2014/main" id="{65049D2C-8771-4A90-BD24-486C558B2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50" y="187703"/>
            <a:ext cx="5399590" cy="4652546"/>
          </a:xfrm>
          <a:custGeom>
            <a:avLst/>
            <a:gdLst>
              <a:gd name="connsiteX0" fmla="*/ 5864116 w 11728231"/>
              <a:gd name="connsiteY0" fmla="*/ 0 h 6858000"/>
              <a:gd name="connsiteX1" fmla="*/ 11720602 w 11728231"/>
              <a:gd name="connsiteY1" fmla="*/ 3252544 h 6858000"/>
              <a:gd name="connsiteX2" fmla="*/ 11728231 w 11728231"/>
              <a:gd name="connsiteY2" fmla="*/ 3428975 h 6858000"/>
              <a:gd name="connsiteX3" fmla="*/ 11728231 w 11728231"/>
              <a:gd name="connsiteY3" fmla="*/ 3429025 h 6858000"/>
              <a:gd name="connsiteX4" fmla="*/ 11720602 w 11728231"/>
              <a:gd name="connsiteY4" fmla="*/ 3605456 h 6858000"/>
              <a:gd name="connsiteX5" fmla="*/ 5864116 w 11728231"/>
              <a:gd name="connsiteY5" fmla="*/ 6858000 h 6858000"/>
              <a:gd name="connsiteX6" fmla="*/ 0 w 11728231"/>
              <a:gd name="connsiteY6" fmla="*/ 3429000 h 6858000"/>
              <a:gd name="connsiteX7" fmla="*/ 5864116 w 11728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8231" h="6858000">
                <a:moveTo>
                  <a:pt x="5864116" y="0"/>
                </a:moveTo>
                <a:cubicBezTo>
                  <a:pt x="9001570" y="0"/>
                  <a:pt x="11563542" y="1440764"/>
                  <a:pt x="11720602" y="3252544"/>
                </a:cubicBezTo>
                <a:lnTo>
                  <a:pt x="11728231" y="3428975"/>
                </a:lnTo>
                <a:lnTo>
                  <a:pt x="11728231" y="3429025"/>
                </a:lnTo>
                <a:lnTo>
                  <a:pt x="11720602" y="3605456"/>
                </a:lnTo>
                <a:cubicBezTo>
                  <a:pt x="11563542" y="5417236"/>
                  <a:pt x="9001570" y="6858000"/>
                  <a:pt x="5864116" y="6858000"/>
                </a:cubicBezTo>
                <a:cubicBezTo>
                  <a:pt x="2625454" y="6858000"/>
                  <a:pt x="0" y="5322784"/>
                  <a:pt x="0" y="3429000"/>
                </a:cubicBezTo>
                <a:cubicBezTo>
                  <a:pt x="0" y="1535216"/>
                  <a:pt x="2625454" y="0"/>
                  <a:pt x="5864116" y="0"/>
                </a:cubicBezTo>
                <a:close/>
              </a:path>
            </a:pathLst>
          </a:custGeom>
        </p:spPr>
      </p:pic>
      <p:pic>
        <p:nvPicPr>
          <p:cNvPr id="43" name="Медведь б">
            <a:extLst>
              <a:ext uri="{FF2B5EF4-FFF2-40B4-BE49-F238E27FC236}">
                <a16:creationId xmlns:a16="http://schemas.microsoft.com/office/drawing/2014/main" id="{C84068CE-9227-4519-A24E-75370A18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6" y="1243872"/>
            <a:ext cx="2856773" cy="28567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7E894D-35DD-4125-B69E-A135E83E7B91}"/>
              </a:ext>
            </a:extLst>
          </p:cNvPr>
          <p:cNvSpPr/>
          <p:nvPr/>
        </p:nvSpPr>
        <p:spPr>
          <a:xfrm>
            <a:off x="94158" y="4857135"/>
            <a:ext cx="12048680" cy="16785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тигр">
            <a:extLst>
              <a:ext uri="{FF2B5EF4-FFF2-40B4-BE49-F238E27FC236}">
                <a16:creationId xmlns:a16="http://schemas.microsoft.com/office/drawing/2014/main" id="{1CFEC49B-F755-4C9D-8724-C4622DF9A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5" y="4932655"/>
            <a:ext cx="1484409" cy="1484409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C659B49-7AB1-43EB-8D1E-69C5F6405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45" y="4969204"/>
            <a:ext cx="1616938" cy="1616938"/>
          </a:xfrm>
          <a:prstGeom prst="rect">
            <a:avLst/>
          </a:prstGeom>
        </p:spPr>
      </p:pic>
      <p:pic>
        <p:nvPicPr>
          <p:cNvPr id="19" name="бегемот">
            <a:extLst>
              <a:ext uri="{FF2B5EF4-FFF2-40B4-BE49-F238E27FC236}">
                <a16:creationId xmlns:a16="http://schemas.microsoft.com/office/drawing/2014/main" id="{924143CB-5E3C-46FD-8FEB-70AF71241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44" y="4918784"/>
            <a:ext cx="1725976" cy="1725976"/>
          </a:xfrm>
          <a:prstGeom prst="rect">
            <a:avLst/>
          </a:prstGeom>
        </p:spPr>
      </p:pic>
      <p:pic>
        <p:nvPicPr>
          <p:cNvPr id="21" name="Жираф">
            <a:extLst>
              <a:ext uri="{FF2B5EF4-FFF2-40B4-BE49-F238E27FC236}">
                <a16:creationId xmlns:a16="http://schemas.microsoft.com/office/drawing/2014/main" id="{8298833A-9B2F-41BE-A2A4-50E8D6E093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89" y="4871933"/>
            <a:ext cx="1553483" cy="1553483"/>
          </a:xfrm>
          <a:prstGeom prst="rect">
            <a:avLst/>
          </a:prstGeom>
        </p:spPr>
      </p:pic>
      <p:pic>
        <p:nvPicPr>
          <p:cNvPr id="23" name="Слон">
            <a:extLst>
              <a:ext uri="{FF2B5EF4-FFF2-40B4-BE49-F238E27FC236}">
                <a16:creationId xmlns:a16="http://schemas.microsoft.com/office/drawing/2014/main" id="{FBB00DB2-60BE-4C90-9090-94CAF34A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" y="4973483"/>
            <a:ext cx="1637537" cy="1637537"/>
          </a:xfrm>
          <a:prstGeom prst="rect">
            <a:avLst/>
          </a:prstGeom>
        </p:spPr>
      </p:pic>
      <p:pic>
        <p:nvPicPr>
          <p:cNvPr id="25" name="Волк">
            <a:extLst>
              <a:ext uri="{FF2B5EF4-FFF2-40B4-BE49-F238E27FC236}">
                <a16:creationId xmlns:a16="http://schemas.microsoft.com/office/drawing/2014/main" id="{28AEDC6E-F8CF-4DE9-86B3-83A621FA9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37" y="4903334"/>
            <a:ext cx="1725976" cy="1725976"/>
          </a:xfrm>
          <a:prstGeom prst="rect">
            <a:avLst/>
          </a:prstGeom>
        </p:spPr>
      </p:pic>
      <p:pic>
        <p:nvPicPr>
          <p:cNvPr id="27" name="енот">
            <a:extLst>
              <a:ext uri="{FF2B5EF4-FFF2-40B4-BE49-F238E27FC236}">
                <a16:creationId xmlns:a16="http://schemas.microsoft.com/office/drawing/2014/main" id="{4FDA851C-4B94-4731-944E-81F80B00A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3" y="4907433"/>
            <a:ext cx="1590407" cy="1590407"/>
          </a:xfrm>
          <a:prstGeom prst="rect">
            <a:avLst/>
          </a:prstGeom>
        </p:spPr>
      </p:pic>
      <p:pic>
        <p:nvPicPr>
          <p:cNvPr id="29" name="Лось">
            <a:extLst>
              <a:ext uri="{FF2B5EF4-FFF2-40B4-BE49-F238E27FC236}">
                <a16:creationId xmlns:a16="http://schemas.microsoft.com/office/drawing/2014/main" id="{2D74A387-4B80-4DB9-8B62-5A5243C382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1" y="4979859"/>
            <a:ext cx="1445557" cy="1445557"/>
          </a:xfrm>
          <a:prstGeom prst="rect">
            <a:avLst/>
          </a:prstGeom>
        </p:spPr>
      </p:pic>
      <p:pic>
        <p:nvPicPr>
          <p:cNvPr id="31" name="Заяц">
            <a:extLst>
              <a:ext uri="{FF2B5EF4-FFF2-40B4-BE49-F238E27FC236}">
                <a16:creationId xmlns:a16="http://schemas.microsoft.com/office/drawing/2014/main" id="{D9265A2F-FF6A-407B-BBC5-8D39923789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7" y="4871933"/>
            <a:ext cx="1637537" cy="1637537"/>
          </a:xfrm>
          <a:prstGeom prst="rect">
            <a:avLst/>
          </a:prstGeom>
        </p:spPr>
      </p:pic>
      <p:pic>
        <p:nvPicPr>
          <p:cNvPr id="33" name="Медведь">
            <a:extLst>
              <a:ext uri="{FF2B5EF4-FFF2-40B4-BE49-F238E27FC236}">
                <a16:creationId xmlns:a16="http://schemas.microsoft.com/office/drawing/2014/main" id="{4574A6B3-F7AC-4E21-B7FB-D91AF9ECB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98" y="5019651"/>
            <a:ext cx="1516044" cy="1516044"/>
          </a:xfrm>
          <a:prstGeom prst="rect">
            <a:avLst/>
          </a:prstGeom>
        </p:spPr>
      </p:pic>
      <p:pic>
        <p:nvPicPr>
          <p:cNvPr id="34" name="Слон бльшой">
            <a:extLst>
              <a:ext uri="{FF2B5EF4-FFF2-40B4-BE49-F238E27FC236}">
                <a16:creationId xmlns:a16="http://schemas.microsoft.com/office/drawing/2014/main" id="{758A4F3B-7DB4-4DAF-A8AD-AD52BEA23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319534"/>
            <a:ext cx="3425570" cy="3425570"/>
          </a:xfrm>
          <a:prstGeom prst="rect">
            <a:avLst/>
          </a:prstGeom>
        </p:spPr>
      </p:pic>
      <p:pic>
        <p:nvPicPr>
          <p:cNvPr id="35" name="тигр б">
            <a:extLst>
              <a:ext uri="{FF2B5EF4-FFF2-40B4-BE49-F238E27FC236}">
                <a16:creationId xmlns:a16="http://schemas.microsoft.com/office/drawing/2014/main" id="{7519F8A1-87DB-4F17-B255-DE1C736F0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60" y="1257885"/>
            <a:ext cx="2797161" cy="2797161"/>
          </a:xfrm>
          <a:prstGeom prst="rect">
            <a:avLst/>
          </a:prstGeom>
        </p:spPr>
      </p:pic>
      <p:pic>
        <p:nvPicPr>
          <p:cNvPr id="36" name="лев б">
            <a:extLst>
              <a:ext uri="{FF2B5EF4-FFF2-40B4-BE49-F238E27FC236}">
                <a16:creationId xmlns:a16="http://schemas.microsoft.com/office/drawing/2014/main" id="{5BF352CF-7E0A-4D89-B187-34067052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10" y="1222290"/>
            <a:ext cx="3046894" cy="3046894"/>
          </a:xfrm>
          <a:prstGeom prst="rect">
            <a:avLst/>
          </a:prstGeom>
        </p:spPr>
      </p:pic>
      <p:pic>
        <p:nvPicPr>
          <p:cNvPr id="37" name="бегемот б">
            <a:extLst>
              <a:ext uri="{FF2B5EF4-FFF2-40B4-BE49-F238E27FC236}">
                <a16:creationId xmlns:a16="http://schemas.microsoft.com/office/drawing/2014/main" id="{B36D00C2-E4A4-497C-851C-37ABE153E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87" y="958681"/>
            <a:ext cx="3252360" cy="3252360"/>
          </a:xfrm>
          <a:prstGeom prst="rect">
            <a:avLst/>
          </a:prstGeom>
        </p:spPr>
      </p:pic>
      <p:pic>
        <p:nvPicPr>
          <p:cNvPr id="38" name="Жираф б">
            <a:extLst>
              <a:ext uri="{FF2B5EF4-FFF2-40B4-BE49-F238E27FC236}">
                <a16:creationId xmlns:a16="http://schemas.microsoft.com/office/drawing/2014/main" id="{ADCE8B34-9080-4F57-A468-E37FBF954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1" y="499657"/>
            <a:ext cx="4123661" cy="4123661"/>
          </a:xfrm>
          <a:prstGeom prst="rect">
            <a:avLst/>
          </a:prstGeom>
        </p:spPr>
      </p:pic>
      <p:pic>
        <p:nvPicPr>
          <p:cNvPr id="39" name="Волк б">
            <a:extLst>
              <a:ext uri="{FF2B5EF4-FFF2-40B4-BE49-F238E27FC236}">
                <a16:creationId xmlns:a16="http://schemas.microsoft.com/office/drawing/2014/main" id="{2A7AA026-4494-490F-8CEC-670AFF0D1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82" y="877905"/>
            <a:ext cx="3252360" cy="3252360"/>
          </a:xfrm>
          <a:prstGeom prst="rect">
            <a:avLst/>
          </a:prstGeom>
        </p:spPr>
      </p:pic>
      <p:pic>
        <p:nvPicPr>
          <p:cNvPr id="40" name="енот б">
            <a:extLst>
              <a:ext uri="{FF2B5EF4-FFF2-40B4-BE49-F238E27FC236}">
                <a16:creationId xmlns:a16="http://schemas.microsoft.com/office/drawing/2014/main" id="{DBAD68FB-471B-46A4-A4E3-62B09D41A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122138"/>
            <a:ext cx="2996900" cy="2996900"/>
          </a:xfrm>
          <a:prstGeom prst="rect">
            <a:avLst/>
          </a:prstGeom>
        </p:spPr>
      </p:pic>
      <p:pic>
        <p:nvPicPr>
          <p:cNvPr id="41" name="Лось б">
            <a:extLst>
              <a:ext uri="{FF2B5EF4-FFF2-40B4-BE49-F238E27FC236}">
                <a16:creationId xmlns:a16="http://schemas.microsoft.com/office/drawing/2014/main" id="{1CA76F0B-BB63-4CE0-B9F9-69B2A4D66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31" y="473432"/>
            <a:ext cx="3812670" cy="3812670"/>
          </a:xfrm>
          <a:prstGeom prst="rect">
            <a:avLst/>
          </a:prstGeom>
        </p:spPr>
      </p:pic>
      <p:pic>
        <p:nvPicPr>
          <p:cNvPr id="42" name="Заяц б">
            <a:extLst>
              <a:ext uri="{FF2B5EF4-FFF2-40B4-BE49-F238E27FC236}">
                <a16:creationId xmlns:a16="http://schemas.microsoft.com/office/drawing/2014/main" id="{88B68E31-F422-4292-B69B-9F204FC9C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4" y="1094854"/>
            <a:ext cx="3085709" cy="3085709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BF944CA-4779-45C2-BD34-59DCA9F23B1E}"/>
              </a:ext>
            </a:extLst>
          </p:cNvPr>
          <p:cNvSpPr/>
          <p:nvPr/>
        </p:nvSpPr>
        <p:spPr>
          <a:xfrm>
            <a:off x="7684903" y="536269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Савани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6B07BE2-49EC-4687-BCFE-D21A5810D7B8}"/>
              </a:ext>
            </a:extLst>
          </p:cNvPr>
          <p:cNvSpPr/>
          <p:nvPr/>
        </p:nvSpPr>
        <p:spPr>
          <a:xfrm>
            <a:off x="1774088" y="468257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Лісові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3CF17-D045-451B-9B76-7E3566C548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6" y="306367"/>
            <a:ext cx="3812671" cy="3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39622 -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21888 -0.0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12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32878 -0.499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0507 0.2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0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6693 -0.38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3828 0.099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49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8633 -0.3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0469 0.076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38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7656 -0.49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29062 0.165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82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2539 -0.499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31302 0.189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946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1302 -0.558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1237 0.123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615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2969 -0.499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823 0.0902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51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30912 -0.4995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1615 0.226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3854 -0.4995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27448 0.0178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88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1C2C8-D4EB-481E-84F9-F3A3412E60B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4814416-216D-413B-8305-AB00A87BAC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1A548-E8AD-49EE-AC2B-767AC20B4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2" baseType="lpstr"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2024-04-18T13:16:38Z</dcterms:created>
  <dcterms:modified xsi:type="dcterms:W3CDTF">2025-10-07T15:12:55Z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