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3DA13-FB6F-4898-9578-0B0DD2685622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489C4-F535-4616-922B-A96AA5899D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3DA13-FB6F-4898-9578-0B0DD2685622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489C4-F535-4616-922B-A96AA5899D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3DA13-FB6F-4898-9578-0B0DD2685622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489C4-F535-4616-922B-A96AA5899D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7868" cy="6858000"/>
          </a:xfrm>
          <a:prstGeom prst="rect">
            <a:avLst/>
          </a:prstGeom>
        </p:spPr>
      </p:pic>
    </p:spTree>
  </p:cSld>
  <p:clrMapOvr>
    <a:masterClrMapping/>
  </p:clrMapOvr>
  <p:transition spd="slow" advClick="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3DA13-FB6F-4898-9578-0B0DD2685622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489C4-F535-4616-922B-A96AA5899D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3DA13-FB6F-4898-9578-0B0DD2685622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489C4-F535-4616-922B-A96AA5899D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3DA13-FB6F-4898-9578-0B0DD2685622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489C4-F535-4616-922B-A96AA5899D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3DA13-FB6F-4898-9578-0B0DD2685622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489C4-F535-4616-922B-A96AA5899D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3DA13-FB6F-4898-9578-0B0DD2685622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489C4-F535-4616-922B-A96AA5899D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3DA13-FB6F-4898-9578-0B0DD2685622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489C4-F535-4616-922B-A96AA5899D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3DA13-FB6F-4898-9578-0B0DD2685622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489C4-F535-4616-922B-A96AA5899D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3DA13-FB6F-4898-9578-0B0DD2685622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489C4-F535-4616-922B-A96AA5899D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D3DA13-FB6F-4898-9578-0B0DD2685622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489C4-F535-4616-922B-A96AA5899D0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655" y="635"/>
            <a:ext cx="12225655" cy="6857365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0638" y="4749212"/>
            <a:ext cx="1588647" cy="158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трав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041" y="4249068"/>
            <a:ext cx="1920803" cy="192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муха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667" y="4850576"/>
            <a:ext cx="1787396" cy="17754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550" y="4802093"/>
            <a:ext cx="1176430" cy="1627831"/>
          </a:xfrm>
          <a:prstGeom prst="rect">
            <a:avLst/>
          </a:prstGeom>
        </p:spPr>
      </p:pic>
      <p:pic>
        <p:nvPicPr>
          <p:cNvPr id="8" name="трава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634" y="4392444"/>
            <a:ext cx="1999185" cy="1999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сосиски 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528" y="3786096"/>
            <a:ext cx="1304723" cy="825644"/>
          </a:xfrm>
          <a:prstGeom prst="rect">
            <a:avLst/>
          </a:prstGeom>
        </p:spPr>
      </p:pic>
      <p:pic>
        <p:nvPicPr>
          <p:cNvPr id="10" name="трава мухи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394" y="4793529"/>
            <a:ext cx="1590519" cy="159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056" y="4757623"/>
            <a:ext cx="1393966" cy="1393966"/>
          </a:xfrm>
          <a:prstGeom prst="rect">
            <a:avLst/>
          </a:prstGeom>
        </p:spPr>
      </p:pic>
      <p:pic>
        <p:nvPicPr>
          <p:cNvPr id="14" name="трава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491" y="4249068"/>
            <a:ext cx="1782426" cy="178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5968546" y="3573069"/>
            <a:ext cx="1179510" cy="1179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трава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190" y="2657114"/>
            <a:ext cx="1999184" cy="199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4402">
            <a:off x="9308012" y="5165350"/>
            <a:ext cx="1285750" cy="1303340"/>
          </a:xfrm>
          <a:prstGeom prst="rect">
            <a:avLst/>
          </a:prstGeom>
        </p:spPr>
      </p:pic>
      <p:pic>
        <p:nvPicPr>
          <p:cNvPr id="19" name="трава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8873" y="4249068"/>
            <a:ext cx="2134980" cy="2134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390" y="2770518"/>
            <a:ext cx="1478550" cy="1478550"/>
          </a:xfrm>
          <a:prstGeom prst="rect">
            <a:avLst/>
          </a:prstGeom>
        </p:spPr>
      </p:pic>
      <p:pic>
        <p:nvPicPr>
          <p:cNvPr id="21" name="трава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171" y="2428975"/>
            <a:ext cx="1736988" cy="173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трава сосиски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222" y="2909218"/>
            <a:ext cx="1720088" cy="172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094" y="-14"/>
            <a:ext cx="2580394" cy="2335972"/>
          </a:xfrm>
          <a:prstGeom prst="rect">
            <a:avLst/>
          </a:prstGeom>
        </p:spPr>
      </p:pic>
      <p:pic>
        <p:nvPicPr>
          <p:cNvPr id="3" name="Picture 2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644525" y="975995"/>
            <a:ext cx="3272790" cy="3272790"/>
          </a:xfrm>
          <a:prstGeom prst="rect">
            <a:avLst/>
          </a:prstGeom>
        </p:spPr>
      </p:pic>
    </p:spTree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"/>
                            </p:stCondLst>
                            <p:childTnLst>
                              <p:par>
                                <p:cTn id="8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1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500"/>
                            </p:stCondLst>
                            <p:childTnLst>
                              <p:par>
                                <p:cTn id="9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3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00"/>
                            </p:stCondLst>
                            <p:childTnLst>
                              <p:par>
                                <p:cTn id="10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CA732B1-100B-405E-911A-C8963E5A1F8D}"/>
</file>

<file path=customXml/itemProps2.xml><?xml version="1.0" encoding="utf-8"?>
<ds:datastoreItem xmlns:ds="http://schemas.openxmlformats.org/officeDocument/2006/customXml" ds:itemID="{E63486EA-A3FE-45D3-8D59-8307A24010F7}"/>
</file>

<file path=customXml/itemProps3.xml><?xml version="1.0" encoding="utf-8"?>
<ds:datastoreItem xmlns:ds="http://schemas.openxmlformats.org/officeDocument/2006/customXml" ds:itemID="{8600EDEB-863B-4121-A160-C8A6EB333FE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12</cp:revision>
  <dcterms:created xsi:type="dcterms:W3CDTF">2024-04-18T06:34:00Z</dcterms:created>
  <dcterms:modified xsi:type="dcterms:W3CDTF">2024-12-12T19:19:39Z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8FAA1A80FEA1496795660AACCECA4BBF_12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