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5" y="0"/>
            <a:ext cx="12216375" cy="6915150"/>
          </a:xfrm>
          <a:prstGeom prst="rect">
            <a:avLst/>
          </a:prstGeom>
        </p:spPr>
      </p:pic>
      <p:sp>
        <p:nvSpPr>
          <p:cNvPr id="141" name="Прямоугольник: скругленные углы 140"/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" y="2813055"/>
            <a:ext cx="4022026" cy="4022026"/>
          </a:xfrm>
          <a:prstGeom prst="rect">
            <a:avLst/>
          </a:prstGeom>
        </p:spPr>
      </p:pic>
      <p:grpSp>
        <p:nvGrpSpPr>
          <p:cNvPr id="140" name="Группа 139"/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/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/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4874" y="1971845"/>
                <a:ext cx="947893" cy="947893"/>
              </a:xfrm>
              <a:prstGeom prst="rect">
                <a:avLst/>
              </a:prstGeom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/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25088" y="3234588"/>
                <a:ext cx="1003837" cy="1003837"/>
              </a:xfrm>
              <a:prstGeom prst="rect">
                <a:avLst/>
              </a:prstGeom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/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7986965" y="4437341"/>
              <a:ext cx="1080000" cy="1080000"/>
              <a:chOff x="7986965" y="4437341"/>
              <a:chExt cx="1080000" cy="1080000"/>
            </a:xfrm>
          </p:grpSpPr>
          <p:sp>
            <p:nvSpPr>
              <p:cNvPr id="14" name="Прямоугольник: скругленные углы 13"/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15888" y="4501533"/>
                <a:ext cx="995299" cy="995299"/>
              </a:xfrm>
              <a:prstGeom prst="rect">
                <a:avLst/>
              </a:prstGeom>
            </p:spPr>
          </p:pic>
        </p:grpSp>
        <p:grpSp>
          <p:nvGrpSpPr>
            <p:cNvPr id="56" name="Группа 55"/>
            <p:cNvGrpSpPr/>
            <p:nvPr/>
          </p:nvGrpSpPr>
          <p:grpSpPr>
            <a:xfrm>
              <a:off x="6640309" y="4448616"/>
              <a:ext cx="1145406" cy="1080000"/>
              <a:chOff x="6640309" y="4448616"/>
              <a:chExt cx="1145406" cy="1080000"/>
            </a:xfrm>
          </p:grpSpPr>
          <p:sp>
            <p:nvSpPr>
              <p:cNvPr id="13" name="Прямоугольник: скругленные углы 12"/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>
                <a:fillRect/>
              </a:stretch>
            </p:blipFill>
            <p:spPr>
              <a:xfrm>
                <a:off x="6640309" y="4535151"/>
                <a:ext cx="1093756" cy="961681"/>
              </a:xfrm>
              <a:prstGeom prst="rect">
                <a:avLst/>
              </a:prstGeom>
            </p:spPr>
          </p:pic>
        </p:grpSp>
        <p:grpSp>
          <p:nvGrpSpPr>
            <p:cNvPr id="38" name="Группа 37"/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/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8034940" y="1975303"/>
                <a:ext cx="976247" cy="949896"/>
              </a:xfrm>
              <a:prstGeom prst="rect">
                <a:avLst/>
              </a:prstGeom>
            </p:spPr>
          </p:pic>
        </p:grpSp>
        <p:grpSp>
          <p:nvGrpSpPr>
            <p:cNvPr id="42" name="Группа 41"/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/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/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/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/>
            <p:cNvGrpSpPr/>
            <p:nvPr/>
          </p:nvGrpSpPr>
          <p:grpSpPr>
            <a:xfrm>
              <a:off x="9306122" y="4437341"/>
              <a:ext cx="1133796" cy="1143422"/>
              <a:chOff x="9306122" y="4437341"/>
              <a:chExt cx="1133796" cy="1143422"/>
            </a:xfrm>
          </p:grpSpPr>
          <p:sp>
            <p:nvSpPr>
              <p:cNvPr id="6" name="Прямоугольник: скругленные углы 5"/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42051" y="4482896"/>
                <a:ext cx="1097867" cy="1097867"/>
              </a:xfrm>
              <a:prstGeom prst="rect">
                <a:avLst/>
              </a:prstGeom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/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06733" y="1916564"/>
                <a:ext cx="1025921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10566977" y="4425057"/>
              <a:ext cx="1107690" cy="1092284"/>
              <a:chOff x="10566977" y="4425057"/>
              <a:chExt cx="1107690" cy="109228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>
                <a:fillRect/>
              </a:stretch>
            </p:blipFill>
            <p:spPr>
              <a:xfrm>
                <a:off x="10566977" y="4579285"/>
                <a:ext cx="1105431" cy="938056"/>
              </a:xfrm>
              <a:prstGeom prst="rect">
                <a:avLst/>
              </a:prstGeom>
            </p:spPr>
          </p:pic>
        </p:grpSp>
        <p:grpSp>
          <p:nvGrpSpPr>
            <p:cNvPr id="37" name="Группа 36"/>
            <p:cNvGrpSpPr/>
            <p:nvPr/>
          </p:nvGrpSpPr>
          <p:grpSpPr>
            <a:xfrm>
              <a:off x="6695821" y="1866591"/>
              <a:ext cx="1080000" cy="1080000"/>
              <a:chOff x="6631793" y="1939372"/>
              <a:chExt cx="1080000" cy="1080000"/>
            </a:xfrm>
          </p:grpSpPr>
          <p:sp>
            <p:nvSpPr>
              <p:cNvPr id="112" name="Прямоугольник: скругленные углы 111"/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93333" y="2002777"/>
                <a:ext cx="962343" cy="93636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/>
          <p:cNvGrpSpPr/>
          <p:nvPr/>
        </p:nvGrpSpPr>
        <p:grpSpPr>
          <a:xfrm>
            <a:off x="346878" y="1284214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/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/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/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/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9844" y="419405"/>
              <a:ext cx="802233" cy="802233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/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/>
          <p:cNvGrpSpPr/>
          <p:nvPr/>
        </p:nvGrpSpPr>
        <p:grpSpPr>
          <a:xfrm>
            <a:off x="336148" y="1264933"/>
            <a:ext cx="3960000" cy="1080000"/>
            <a:chOff x="6322650" y="1282936"/>
            <a:chExt cx="3960000" cy="1080000"/>
          </a:xfrm>
        </p:grpSpPr>
        <p:grpSp>
          <p:nvGrpSpPr>
            <p:cNvPr id="152" name="Группа 151"/>
            <p:cNvGrpSpPr/>
            <p:nvPr/>
          </p:nvGrpSpPr>
          <p:grpSpPr>
            <a:xfrm>
              <a:off x="6322650" y="1282936"/>
              <a:ext cx="3960000" cy="1080000"/>
              <a:chOff x="189413" y="296200"/>
              <a:chExt cx="3960000" cy="1080000"/>
            </a:xfrm>
          </p:grpSpPr>
          <p:sp>
            <p:nvSpPr>
              <p:cNvPr id="153" name="Прямоугольник: скругленные углы 152"/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/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/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/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/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9844" y="419405"/>
                <a:ext cx="802233" cy="802233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/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287014" y="140106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/>
          <p:cNvGrpSpPr/>
          <p:nvPr/>
        </p:nvGrpSpPr>
        <p:grpSpPr>
          <a:xfrm>
            <a:off x="335053" y="1250259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/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/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/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/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/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0912" y="1544717"/>
              <a:ext cx="845308" cy="845308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/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/>
          <p:cNvGrpSpPr/>
          <p:nvPr/>
        </p:nvGrpSpPr>
        <p:grpSpPr>
          <a:xfrm>
            <a:off x="335526" y="125597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/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/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/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/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/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/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97" y="1570147"/>
                <a:ext cx="831570" cy="831570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/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/>
          <p:cNvGrpSpPr/>
          <p:nvPr/>
        </p:nvGrpSpPr>
        <p:grpSpPr>
          <a:xfrm>
            <a:off x="323007" y="1246642"/>
            <a:ext cx="3960000" cy="1080000"/>
            <a:chOff x="128164" y="2558348"/>
            <a:chExt cx="3970976" cy="1080000"/>
          </a:xfrm>
        </p:grpSpPr>
        <p:sp>
          <p:nvSpPr>
            <p:cNvPr id="72" name="Прямоугольник: скругленные углы 71"/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/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8164" y="2625300"/>
              <a:ext cx="990000" cy="987264"/>
            </a:xfrm>
            <a:prstGeom prst="rect">
              <a:avLst/>
            </a:prstGeom>
          </p:spPr>
        </p:pic>
        <p:sp>
          <p:nvSpPr>
            <p:cNvPr id="62" name="Стрелка: вправо 61"/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/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/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/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/>
          <p:cNvGrpSpPr/>
          <p:nvPr/>
        </p:nvGrpSpPr>
        <p:grpSpPr>
          <a:xfrm>
            <a:off x="338343" y="1266177"/>
            <a:ext cx="3960000" cy="1080000"/>
            <a:chOff x="444100" y="2916677"/>
            <a:chExt cx="3960000" cy="1080000"/>
          </a:xfrm>
        </p:grpSpPr>
        <p:grpSp>
          <p:nvGrpSpPr>
            <p:cNvPr id="161" name="Группа 160"/>
            <p:cNvGrpSpPr/>
            <p:nvPr/>
          </p:nvGrpSpPr>
          <p:grpSpPr>
            <a:xfrm>
              <a:off x="444100" y="2916677"/>
              <a:ext cx="3960000" cy="1080000"/>
              <a:chOff x="128164" y="2558348"/>
              <a:chExt cx="3970976" cy="1080000"/>
            </a:xfrm>
          </p:grpSpPr>
          <p:sp>
            <p:nvSpPr>
              <p:cNvPr id="162" name="Прямоугольник: скругленные углы 161"/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/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8164" y="2625300"/>
                <a:ext cx="990000" cy="987264"/>
              </a:xfrm>
              <a:prstGeom prst="rect">
                <a:avLst/>
              </a:prstGeom>
            </p:spPr>
          </p:pic>
          <p:sp>
            <p:nvSpPr>
              <p:cNvPr id="165" name="Стрелка: вправо 164"/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/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/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/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/>
          <p:cNvGrpSpPr/>
          <p:nvPr/>
        </p:nvGrpSpPr>
        <p:grpSpPr>
          <a:xfrm>
            <a:off x="324190" y="1241015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/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/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/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/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/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/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/>
          <p:cNvGrpSpPr/>
          <p:nvPr/>
        </p:nvGrpSpPr>
        <p:grpSpPr>
          <a:xfrm>
            <a:off x="343395" y="1253085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/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/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/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/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/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/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1746" y="6015653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/>
          <p:cNvGrpSpPr/>
          <p:nvPr/>
        </p:nvGrpSpPr>
        <p:grpSpPr>
          <a:xfrm>
            <a:off x="356030" y="1268982"/>
            <a:ext cx="3960000" cy="1082724"/>
            <a:chOff x="124316" y="4767016"/>
            <a:chExt cx="3960000" cy="1082724"/>
          </a:xfrm>
        </p:grpSpPr>
        <p:sp>
          <p:nvSpPr>
            <p:cNvPr id="75" name="Прямоугольник: скругленные углы 74"/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2090" y="4829814"/>
              <a:ext cx="1019926" cy="1019926"/>
            </a:xfrm>
            <a:prstGeom prst="rect">
              <a:avLst/>
            </a:prstGeom>
          </p:spPr>
        </p:pic>
        <p:sp>
          <p:nvSpPr>
            <p:cNvPr id="85" name="Стрелка: вправо 84"/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/>
            <p:cNvSpPr/>
            <p:nvPr/>
          </p:nvSpPr>
          <p:spPr>
            <a:xfrm rot="162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/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/>
            <p:cNvSpPr/>
            <p:nvPr/>
          </p:nvSpPr>
          <p:spPr>
            <a:xfrm rot="10800000">
              <a:off x="2599941" y="5206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/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/>
          <p:cNvGrpSpPr/>
          <p:nvPr/>
        </p:nvGrpSpPr>
        <p:grpSpPr>
          <a:xfrm>
            <a:off x="378781" y="1266404"/>
            <a:ext cx="3960000" cy="1082724"/>
            <a:chOff x="485120" y="4373155"/>
            <a:chExt cx="3960000" cy="1082724"/>
          </a:xfrm>
        </p:grpSpPr>
        <p:grpSp>
          <p:nvGrpSpPr>
            <p:cNvPr id="170" name="Группа 169"/>
            <p:cNvGrpSpPr/>
            <p:nvPr/>
          </p:nvGrpSpPr>
          <p:grpSpPr>
            <a:xfrm>
              <a:off x="485120" y="4373155"/>
              <a:ext cx="3960000" cy="1082724"/>
              <a:chOff x="124316" y="4767016"/>
              <a:chExt cx="3960000" cy="1082724"/>
            </a:xfrm>
          </p:grpSpPr>
          <p:sp>
            <p:nvSpPr>
              <p:cNvPr id="171" name="Прямоугольник: скругленные углы 170"/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090" y="482981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/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/>
              <p:cNvSpPr/>
              <p:nvPr/>
            </p:nvSpPr>
            <p:spPr>
              <a:xfrm rot="162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/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/>
              <p:cNvSpPr/>
              <p:nvPr/>
            </p:nvSpPr>
            <p:spPr>
              <a:xfrm rot="10800000">
                <a:off x="2624071" y="517495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/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3439280" y="4476955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/>
          <p:cNvGrpSpPr/>
          <p:nvPr/>
        </p:nvGrpSpPr>
        <p:grpSpPr>
          <a:xfrm>
            <a:off x="398780" y="1226053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/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/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/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/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/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/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/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/>
          <p:cNvGrpSpPr/>
          <p:nvPr/>
        </p:nvGrpSpPr>
        <p:grpSpPr>
          <a:xfrm>
            <a:off x="382987" y="1238012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/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/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1392" y="5911138"/>
                <a:ext cx="900000" cy="900000"/>
              </a:xfrm>
              <a:prstGeom prst="rect">
                <a:avLst/>
              </a:prstGeom>
            </p:spPr>
          </p:pic>
          <p:sp>
            <p:nvSpPr>
              <p:cNvPr id="145" name="Стрелка: вправо 144"/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/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/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/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/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/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69" y="56754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Рисунок 19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64" y="3961042"/>
            <a:ext cx="3057242" cy="3163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D88B86-BE80-4668-8C29-E5535A54F969}"/>
</file>

<file path=customXml/itemProps2.xml><?xml version="1.0" encoding="utf-8"?>
<ds:datastoreItem xmlns:ds="http://schemas.openxmlformats.org/officeDocument/2006/customXml" ds:itemID="{4D92591A-63A1-4962-A2CF-1D00E07895A3}"/>
</file>

<file path=customXml/itemProps3.xml><?xml version="1.0" encoding="utf-8"?>
<ds:datastoreItem xmlns:ds="http://schemas.openxmlformats.org/officeDocument/2006/customXml" ds:itemID="{A04DA559-A353-4F18-8E97-B0255F43036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28</cp:revision>
  <dcterms:created xsi:type="dcterms:W3CDTF">2024-08-16T13:28:00Z</dcterms:created>
  <dcterms:modified xsi:type="dcterms:W3CDTF">2025-04-10T12:06:07Z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D36C8B25F51C4660902D26F874F9F848_12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