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20.png"/><Relationship Id="rId20" Type="http://schemas.openxmlformats.org/officeDocument/2006/relationships/tags" Target="../tags/tag1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608701" y="56833"/>
            <a:ext cx="5058363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48499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335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5828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44" y="58302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744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99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86" y="627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122323" y="1174449"/>
            <a:ext cx="4247509" cy="1653336"/>
            <a:chOff x="79823" y="1313975"/>
            <a:chExt cx="3756675" cy="1462280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3" y="2133529"/>
              <a:ext cx="253903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Жа-жа-жа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Испугались мы моржа.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8900" y="2849880"/>
            <a:ext cx="4281170" cy="1663154"/>
            <a:chOff x="149234" y="2842067"/>
            <a:chExt cx="3764871" cy="1489563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9234" y="3698642"/>
              <a:ext cx="2539040" cy="63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Жа-жа-жа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видели в лесу ежа.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713725" y="903611"/>
            <a:ext cx="4247507" cy="1653336"/>
            <a:chOff x="7951416" y="1971066"/>
            <a:chExt cx="3756673" cy="1462280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Я с ежами не дружу.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776151" y="4965757"/>
            <a:ext cx="4247507" cy="1653335"/>
            <a:chOff x="7940766" y="5184596"/>
            <a:chExt cx="3756673" cy="1462279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Жи-жи-жи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нас услышали ужи.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774039" y="2690676"/>
            <a:ext cx="4247508" cy="1653336"/>
            <a:chOff x="7918835" y="3593330"/>
            <a:chExt cx="3756674" cy="146228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Же-же-же - Сидят птички на морже.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24653" y="4832344"/>
            <a:ext cx="4247508" cy="1653336"/>
            <a:chOff x="79824" y="4411017"/>
            <a:chExt cx="3756674" cy="146228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спели песню мы ежу.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Рисунок 15" descr="Изображение выглядит как млекопитающее, дикобраз, еж, Ежовые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8275" y="2913380"/>
            <a:ext cx="1577975" cy="157797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599" y="5503819"/>
            <a:ext cx="1562901" cy="7326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2719" y="876545"/>
            <a:ext cx="1525276" cy="152527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9489" y="1321868"/>
            <a:ext cx="1381881" cy="138188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6451" y="4936913"/>
            <a:ext cx="1377649" cy="1377649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10583492" y="2859476"/>
            <a:ext cx="1312134" cy="1392587"/>
            <a:chOff x="10220907" y="2864556"/>
            <a:chExt cx="1312134" cy="1392587"/>
          </a:xfrm>
        </p:grpSpPr>
        <p:pic>
          <p:nvPicPr>
            <p:cNvPr id="40" name="Рисунок 39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grayscl/>
            </a:blip>
            <a:stretch>
              <a:fillRect/>
            </a:stretch>
          </p:blipFill>
          <p:spPr>
            <a:xfrm>
              <a:off x="10289119" y="3180645"/>
              <a:ext cx="1076498" cy="1076498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10707079" y="2966979"/>
              <a:ext cx="656067" cy="65541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10876974" y="3089838"/>
              <a:ext cx="656067" cy="65541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 flipH="1">
              <a:off x="10220907" y="2864556"/>
              <a:ext cx="656067" cy="655411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9489" y="1327500"/>
            <a:ext cx="1381881" cy="138188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дикобраз, еж, Ежовые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8910" y="2915920"/>
            <a:ext cx="1577975" cy="157797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6450" y="4937055"/>
            <a:ext cx="1377649" cy="137764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ультфильм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12719" y="879509"/>
            <a:ext cx="1525276" cy="1525276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10583492" y="2859476"/>
            <a:ext cx="1312134" cy="1392587"/>
            <a:chOff x="10220907" y="2864556"/>
            <a:chExt cx="1312134" cy="1392587"/>
          </a:xfrm>
        </p:grpSpPr>
        <p:pic>
          <p:nvPicPr>
            <p:cNvPr id="63" name="Рисунок 62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289119" y="3180645"/>
              <a:ext cx="1076498" cy="1076498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707079" y="2966979"/>
              <a:ext cx="656067" cy="655411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876974" y="3089838"/>
              <a:ext cx="656067" cy="655411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10220907" y="2864556"/>
              <a:ext cx="656067" cy="655411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25322" y="5503819"/>
            <a:ext cx="1562901" cy="73261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2" y="46618"/>
            <a:ext cx="885825" cy="902721"/>
          </a:xfrm>
          <a:prstGeom prst="rect">
            <a:avLst/>
          </a:prstGeom>
          <a:effectLst/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6" y="45261"/>
            <a:ext cx="885825" cy="902721"/>
          </a:xfrm>
          <a:prstGeom prst="rect">
            <a:avLst/>
          </a:prstGeom>
          <a:effectLst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20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54" y="4240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474845" y="2404745"/>
            <a:ext cx="3239135" cy="3239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WPS Presentation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16</cp:revision>
  <dcterms:created xsi:type="dcterms:W3CDTF">2024-04-15T09:19:00Z</dcterms:created>
  <dcterms:modified xsi:type="dcterms:W3CDTF">2024-07-05T16:34:08Z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6DA20A0D0D2F4765AC6B9F675E5C217A_12</vt:lpwstr>
  </property>
  <property fmtid="{D5CDD505-2E9C-101B-9397-08002B2CF9AE}" pid="3" name="KSOProductBuildVer">
    <vt:lpwstr>1033-12.2.0.17119</vt:lpwstr>
  </property>
</Properties>
</file>