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3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1638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36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9641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8759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019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85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742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7195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042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8328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866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740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012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AC3E6BB-958D-5216-B154-EADF6508F3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3400767" y="1658356"/>
            <a:ext cx="8352928" cy="158417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253255" y="3574286"/>
            <a:ext cx="1440160" cy="151216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452" y="3595183"/>
            <a:ext cx="1470025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286" y="3595183"/>
            <a:ext cx="1470025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659" y="3595183"/>
            <a:ext cx="1470025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472" y="3574286"/>
            <a:ext cx="1470025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147" y="3595183"/>
            <a:ext cx="1470025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FF1A15-C9A2-4C1E-1404-3817FC4DF4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0112" y="3693098"/>
            <a:ext cx="1207790" cy="1207790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E69ACDB-3DB3-D7F0-1DC6-C7C8DD2A4A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032" y="3140999"/>
            <a:ext cx="3148241" cy="314824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8E670C6-D439-01EC-5660-959FB28DE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36379"/>
            <a:ext cx="1016000" cy="879195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</p:spPr>
      </p:pic>
      <p:pic>
        <p:nvPicPr>
          <p:cNvPr id="19" name="Рисунок 18" descr="Изображение выглядит как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9D5DFCC7-173F-D4AE-C1B6-3C503ADC52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819" y="3721109"/>
            <a:ext cx="1214696" cy="1214696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арисовка, палец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D38D19F9-3B8D-5822-9E4C-FEBE19FC48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241" y="3615469"/>
            <a:ext cx="1566846" cy="1566846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E3CC65EA-CDA1-BB42-EC8B-D1F3A40FBA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502" y="3736299"/>
            <a:ext cx="1184316" cy="1184316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палец, рука, Язык жестов, перчатки&#10;&#10;Автоматически созданное описание">
            <a:extLst>
              <a:ext uri="{FF2B5EF4-FFF2-40B4-BE49-F238E27FC236}">
                <a16:creationId xmlns:a16="http://schemas.microsoft.com/office/drawing/2014/main" id="{8F8722A5-A778-B6DA-1B22-B84F2ECF45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054" y="3615469"/>
            <a:ext cx="1374687" cy="1374687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зарисовка, рисунок, графическая вставка, палец&#10;&#10;Автоматически созданное описание">
            <a:extLst>
              <a:ext uri="{FF2B5EF4-FFF2-40B4-BE49-F238E27FC236}">
                <a16:creationId xmlns:a16="http://schemas.microsoft.com/office/drawing/2014/main" id="{84C9664C-31F9-5D92-B296-B928EE6B24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843" y="3673624"/>
            <a:ext cx="1309667" cy="1309667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мультфильм, графическая вставка, дизайн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D990EF5B-F30A-D718-205D-E2A78B7EAF1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056" y="1825261"/>
            <a:ext cx="934815" cy="1250365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яблоко, фрукт, сердце, Предметная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ED73678F-C7CB-082A-3D68-DCD7A3043B7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864" y="1847646"/>
            <a:ext cx="919753" cy="1121650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шина, транспорт, автокомпонент, Автомобильная шина&#10;&#10;Автоматически созданное описание">
            <a:extLst>
              <a:ext uri="{FF2B5EF4-FFF2-40B4-BE49-F238E27FC236}">
                <a16:creationId xmlns:a16="http://schemas.microsoft.com/office/drawing/2014/main" id="{965499A4-4FA7-B17F-4C54-9242217DD79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683" y="1728545"/>
            <a:ext cx="1443798" cy="1443798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мультфильм, графическая вставка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6E65529A-8DB0-10CF-CEFC-3719699C460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730" y="1713371"/>
            <a:ext cx="1443798" cy="1448028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водоплавающая птица, птица, лебедь, Водяная птица&#10;&#10;Автоматически созданное описание">
            <a:extLst>
              <a:ext uri="{FF2B5EF4-FFF2-40B4-BE49-F238E27FC236}">
                <a16:creationId xmlns:a16="http://schemas.microsoft.com/office/drawing/2014/main" id="{006A6C6D-15A6-7820-1209-29D285EAECE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544" y="1658356"/>
            <a:ext cx="1501230" cy="1501230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зарисовка, рисунок, млекопитающее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DE205EF7-DAF5-ACC2-5ADE-2C70484AE25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784" y="1732183"/>
            <a:ext cx="1440160" cy="1440160"/>
          </a:xfrm>
          <a:prstGeom prst="rect">
            <a:avLst/>
          </a:prstGeom>
        </p:spPr>
      </p:pic>
      <p:pic>
        <p:nvPicPr>
          <p:cNvPr id="43" name="Рисунок 42" descr="Изображение выглядит как фрукт, ягода, Натуральные продукты, Особо питательная пища&#10;&#10;Автоматически созданное описание">
            <a:extLst>
              <a:ext uri="{FF2B5EF4-FFF2-40B4-BE49-F238E27FC236}">
                <a16:creationId xmlns:a16="http://schemas.microsoft.com/office/drawing/2014/main" id="{415C9666-6ECE-5ED9-1282-54198FC1E2F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942" y="1661689"/>
            <a:ext cx="1440160" cy="1440160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мебель, стол, дизайн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A25240F6-0448-B5D1-5D63-6124415865F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727" y="2096827"/>
            <a:ext cx="1345055" cy="1008791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птица, хищная птица, ястреб, сокол&#10;&#10;Автоматически созданное описание">
            <a:extLst>
              <a:ext uri="{FF2B5EF4-FFF2-40B4-BE49-F238E27FC236}">
                <a16:creationId xmlns:a16="http://schemas.microsoft.com/office/drawing/2014/main" id="{84524D8C-B053-14C8-0C9F-93F9C9595AB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087" y="1646561"/>
            <a:ext cx="1606420" cy="1606420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Графика, зарисовка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7120CAB6-63D5-8BE8-D43B-19C7DB7AF06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509" y="1713371"/>
            <a:ext cx="1536700" cy="1536700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еда&#10;&#10;Автоматически созданное описание">
            <a:extLst>
              <a:ext uri="{FF2B5EF4-FFF2-40B4-BE49-F238E27FC236}">
                <a16:creationId xmlns:a16="http://schemas.microsoft.com/office/drawing/2014/main" id="{3C4B79A7-69FA-B049-5220-CAC2598D8DA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172" y="1562757"/>
            <a:ext cx="1775372" cy="1775372"/>
          </a:xfrm>
          <a:prstGeom prst="rect">
            <a:avLst/>
          </a:prstGeom>
        </p:spPr>
      </p:pic>
      <p:pic>
        <p:nvPicPr>
          <p:cNvPr id="53" name="Рисунок 52" descr="Изображение выглядит как Электронное устройство, гаджет, Мобильный телефон, Устройство связи&#10;&#10;Автоматически созданное описание">
            <a:extLst>
              <a:ext uri="{FF2B5EF4-FFF2-40B4-BE49-F238E27FC236}">
                <a16:creationId xmlns:a16="http://schemas.microsoft.com/office/drawing/2014/main" id="{B7B4B589-02B1-1D3D-8ADB-26C789F94CF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8662" y="1692474"/>
            <a:ext cx="1470025" cy="147002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E399FEB-5317-B428-B622-7DC4CE140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2065" y="445338"/>
            <a:ext cx="5623150" cy="5785582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1254849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F812607-CBA1-41E8-851E-88B6395261A4}"/>
</file>

<file path=customXml/itemProps2.xml><?xml version="1.0" encoding="utf-8"?>
<ds:datastoreItem xmlns:ds="http://schemas.openxmlformats.org/officeDocument/2006/customXml" ds:itemID="{F43CB7A9-41B7-48C9-9C00-5959BEE02D4F}"/>
</file>

<file path=customXml/itemProps3.xml><?xml version="1.0" encoding="utf-8"?>
<ds:datastoreItem xmlns:ds="http://schemas.openxmlformats.org/officeDocument/2006/customXml" ds:itemID="{70E0C079-F222-4037-9E68-9122DE588C1D}"/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4" baseType="lpstr">
      <vt:lpstr>Arial</vt:lpstr>
      <vt:lpstr>Calibri</vt:lpstr>
      <vt:lpstr>1_Тема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Администратор</cp:lastModifiedBy>
  <cp:revision>3</cp:revision>
  <dcterms:created xsi:type="dcterms:W3CDTF">2024-04-20T16:39:23Z</dcterms:created>
  <dcterms:modified xsi:type="dcterms:W3CDTF">2025-01-03T13:27:40Z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