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46920" y="3529965"/>
            <a:ext cx="2527935" cy="252793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