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sv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97" y="3660497"/>
            <a:ext cx="3008240" cy="300824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3" y="1599872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12" y="2360301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1" y="1657991"/>
            <a:ext cx="3096618" cy="309661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5B683BD-7939-395F-A982-38CA6C7FFAD6}"/>
              </a:ext>
            </a:extLst>
          </p:cNvPr>
          <p:cNvGrpSpPr/>
          <p:nvPr/>
        </p:nvGrpSpPr>
        <p:grpSpPr>
          <a:xfrm rot="382079">
            <a:off x="2838252" y="2268437"/>
            <a:ext cx="1175623" cy="673868"/>
            <a:chOff x="-7468621" y="6179268"/>
            <a:chExt cx="4101283" cy="2350858"/>
          </a:xfrm>
        </p:grpSpPr>
        <p:pic>
          <p:nvPicPr>
            <p:cNvPr id="26" name="Рисунок 25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CA4CF28-DA85-929C-2547-87DC8D66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CDFC649-6633-2ECC-F4B5-0ABA3D058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484735" y="6179268"/>
              <a:ext cx="2117397" cy="235085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1DC3BBF-2889-472C-B424-90AADC07C6B7}"/>
              </a:ext>
            </a:extLst>
          </p:cNvPr>
          <p:cNvGrpSpPr/>
          <p:nvPr/>
        </p:nvGrpSpPr>
        <p:grpSpPr>
          <a:xfrm rot="382079">
            <a:off x="508923" y="2341966"/>
            <a:ext cx="2660495" cy="1535553"/>
            <a:chOff x="-7468621" y="6167817"/>
            <a:chExt cx="4073091" cy="2350858"/>
          </a:xfrm>
        </p:grpSpPr>
        <p:pic>
          <p:nvPicPr>
            <p:cNvPr id="32" name="Рисунок 31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DE4613F-EEBF-DE7C-A739-3FDF7535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5EF4B6-AD75-5CB9-F63F-20341F2C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512927" y="6167817"/>
              <a:ext cx="2117397" cy="2350858"/>
            </a:xfrm>
            <a:prstGeom prst="rect">
              <a:avLst/>
            </a:prstGeom>
          </p:spPr>
        </p:pic>
      </p:grpSp>
      <p:pic>
        <p:nvPicPr>
          <p:cNvPr id="37" name="Рисунок 36" descr="Изображение выглядит как мультфильм, Графика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0626A8D-6941-971E-2780-91E1F0EE33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93" y="1593958"/>
            <a:ext cx="3267075" cy="326707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7" y="1777928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446581" y="2550193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41" name="Рисунок 40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69269FC7-D8CB-B9BB-3618-8A2C5E58B5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0" y="1849606"/>
            <a:ext cx="2797463" cy="279746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F4AE491-80D6-1795-224F-F492B0FC42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26" y="2076227"/>
            <a:ext cx="2059217" cy="205921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8" y="26740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19818 -1.1111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9688 -2.22222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19297 -1.85185E-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19753 -1.11111E-6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11211 -1.11111E-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0508 2.22222E-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2024-11-27T10:48:58Z</dcterms:modified>
</cp:coreProperties>
</file>