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AAC0-9DF2-69B0-18BD-1BCABB46F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1871C-D409-EAF5-1D90-76E4C4C1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D1087-9085-0C67-067A-2911350D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1E971-8277-17B5-F2C2-13B08607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DB133-C976-890A-34C8-2DE2B20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FE55-BA09-588F-E7A9-EF46EB2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C005F7-4798-D1C5-72CD-CE88B85B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B5786-C221-737C-4B23-7C2CEE3A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F066D-3C6D-5A6A-73B4-5A10ED65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5401D-8361-5AFF-C678-4BD76B7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9C50E-A683-C1EF-4DE9-0FECB9107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41542-DB76-F11D-311E-F4C933298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EC630-F4E1-0369-6E93-D71E7D55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7946A-6F53-24A1-7393-D50B556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17F93-88D2-88B4-4F7B-93B15BCE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E68FE-3F14-B7E2-96FE-62EDA9D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41D37-17F7-ABF8-F088-E5B20F38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27F6F-56D4-8515-48F3-82824A81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0AF4E-533E-BF9C-5419-8D47038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E28AA-053E-A99D-839A-C39E419A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AEE4-81A4-C5AB-7F32-4FD6458D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B9DA6-75E3-055A-DA97-9FE859EE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6288A-35AE-7AFE-4464-9BD6CACC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4DA6F-8D74-B578-51B1-8B48900E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95D14-1C47-D89B-4490-1868481A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24F3-0972-26DB-4090-2182C19B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11995-8523-BA74-7958-FB5E77B5F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D6A8C-3518-F778-2F8A-D1FCE4A4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126E9-7F6C-F304-48F8-727FCF91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C812F-0E40-24AE-4D36-FFFF1630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5BC3D-5E45-E938-C161-F2EB3B8D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BD8B-7D59-91F7-BAB4-A40099E1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2C7C1-ACBE-E93D-EC32-6493BF33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6D44A-68C4-CD9B-CE4A-075B437D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84F04-7A62-1611-8B2B-E8C9257F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95EE5E-2808-B190-7228-BF3B0DEE3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9EE37B-CF3E-C4D5-AE1D-A5292C3C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77D977-69C1-7BD0-D8E0-9D2CA99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ED106B-2E37-83B5-F969-90B2AF8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800A-95BA-CC32-2C54-6D98C8F9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65016E-E2C9-5F1B-9BF5-CAA3A232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062AC-5459-5197-4487-2719D017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05BD2-23B7-CB02-DEAC-7851F2E3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ED60A5-1B8D-C120-4050-4084BC62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B925B-34BC-3F60-51DF-E73E729A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4ABCE-C38C-3FF0-CF06-BA0FF6F7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BF40-F73A-9EC6-07F4-E74B2E1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B72CF-EB7F-43B0-C84F-2CC7B627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023CA-03CA-983E-C7FE-BBA8B061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81AE7-6996-8F26-E9D3-E30384FD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B2226-450E-6010-760B-82908F5F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F82B3-5C0F-EDB3-3192-922F0C48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1924-B9B1-35EA-2EA9-1615154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7560E6-6A2D-749C-DFE1-751B7945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14B42-C6A8-EAC7-F402-B685A42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995F-8141-5DC1-4182-61E5AA05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FFDE3-071A-06FC-99E3-9A5EE75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D0EA9-1830-C298-553E-2345290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E0940-D130-AC09-C46B-BFC75622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0CACEE-8C31-6D2E-0525-CF17D01B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8C986-E5DC-6857-685C-D4FEFDE9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95F1-D9B1-4A2F-8347-F8951DB5ED93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26117-71D5-D01D-0CD6-E1F6477A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D492-4B5E-CEBF-9CF9-63BB04A79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586-46CF-44F1-AFAE-B504F8162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DF16-BA12-C147-B024-3F8DD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F3BE8-AB67-6E90-FC7B-9F54E943F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CC10A-4C38-7E4E-1A57-913B99D9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E29B27-5F59-AB58-E936-7C29AF6A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" y="2817183"/>
            <a:ext cx="3928534" cy="3928534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FE8305-209C-BE8C-3E70-9C54C36CE464}"/>
              </a:ext>
            </a:extLst>
          </p:cNvPr>
          <p:cNvGrpSpPr/>
          <p:nvPr/>
        </p:nvGrpSpPr>
        <p:grpSpPr>
          <a:xfrm>
            <a:off x="755646" y="325370"/>
            <a:ext cx="2408129" cy="1615580"/>
            <a:chOff x="819469" y="521476"/>
            <a:chExt cx="2408129" cy="161558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F14BA28-17D6-57D8-3A6A-424E01BFA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469" y="521476"/>
              <a:ext cx="2408129" cy="16155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302B737-FC8D-9905-7F6D-864A2443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191" y="1166467"/>
              <a:ext cx="694684" cy="69468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E0EAA3-4732-2356-62E9-4B058E5BF63E}"/>
              </a:ext>
            </a:extLst>
          </p:cNvPr>
          <p:cNvGrpSpPr/>
          <p:nvPr/>
        </p:nvGrpSpPr>
        <p:grpSpPr>
          <a:xfrm>
            <a:off x="3514226" y="66221"/>
            <a:ext cx="2408129" cy="1615580"/>
            <a:chOff x="3504368" y="150986"/>
            <a:chExt cx="2408129" cy="161558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7C80D8-9592-106C-B39A-485076E0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4368" y="150986"/>
              <a:ext cx="2408129" cy="161558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A3331AC-9A0F-DABB-B315-CD65753B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5628" y="785803"/>
              <a:ext cx="646790" cy="64679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410CA89-86C6-6F67-A5E6-44F48C7D4667}"/>
              </a:ext>
            </a:extLst>
          </p:cNvPr>
          <p:cNvGrpSpPr/>
          <p:nvPr/>
        </p:nvGrpSpPr>
        <p:grpSpPr>
          <a:xfrm>
            <a:off x="6100863" y="81733"/>
            <a:ext cx="2408129" cy="1615580"/>
            <a:chOff x="6096000" y="150986"/>
            <a:chExt cx="2408129" cy="16155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E4336D7-7529-50FB-7FC9-F8B5542E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50986"/>
              <a:ext cx="2408129" cy="161558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BF23ADA-FBEA-53AC-24C8-3F671227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514" y="748741"/>
              <a:ext cx="717099" cy="74676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16A7F29-B94B-749E-461A-9BDB2D16D5FA}"/>
              </a:ext>
            </a:extLst>
          </p:cNvPr>
          <p:cNvGrpSpPr/>
          <p:nvPr/>
        </p:nvGrpSpPr>
        <p:grpSpPr>
          <a:xfrm>
            <a:off x="8735679" y="56381"/>
            <a:ext cx="2396067" cy="1608302"/>
            <a:chOff x="8741895" y="95369"/>
            <a:chExt cx="2396067" cy="160830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CF3FE4A-7FC9-CFCA-691E-E288BB92ECDF}"/>
                </a:ext>
              </a:extLst>
            </p:cNvPr>
            <p:cNvGrpSpPr/>
            <p:nvPr/>
          </p:nvGrpSpPr>
          <p:grpSpPr>
            <a:xfrm>
              <a:off x="8741895" y="95369"/>
              <a:ext cx="2396067" cy="1608302"/>
              <a:chOff x="8741895" y="95369"/>
              <a:chExt cx="2396067" cy="1608302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D05368DE-E508-DE83-F940-56D4DC0BFB4D}"/>
                  </a:ext>
                </a:extLst>
              </p:cNvPr>
              <p:cNvSpPr/>
              <p:nvPr/>
            </p:nvSpPr>
            <p:spPr>
              <a:xfrm>
                <a:off x="8741895" y="95369"/>
                <a:ext cx="2396067" cy="1608302"/>
              </a:xfrm>
              <a:prstGeom prst="roundRect">
                <a:avLst/>
              </a:prstGeom>
              <a:solidFill>
                <a:schemeClr val="bg2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A8E2D29B-4AA2-990D-585A-BF25D9DD7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8901" y="150986"/>
                <a:ext cx="1880895" cy="1449214"/>
              </a:xfrm>
              <a:prstGeom prst="rect">
                <a:avLst/>
              </a:prstGeom>
            </p:spPr>
          </p:pic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A2AB29E-BCC3-F9D5-FED4-5E6AE405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05" y="682233"/>
              <a:ext cx="813268" cy="8132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09CD0B3-BD3E-58E3-EA04-0BB5194561D2}"/>
              </a:ext>
            </a:extLst>
          </p:cNvPr>
          <p:cNvGrpSpPr/>
          <p:nvPr/>
        </p:nvGrpSpPr>
        <p:grpSpPr>
          <a:xfrm>
            <a:off x="4088910" y="1752019"/>
            <a:ext cx="2408129" cy="1615580"/>
            <a:chOff x="4089401" y="2043155"/>
            <a:chExt cx="2408129" cy="16155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7890323-5207-216D-5CE2-89C13260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1" y="2043155"/>
              <a:ext cx="2408129" cy="161558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F497BA-E420-7C55-22DB-306EE61A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529" y="2636867"/>
              <a:ext cx="639871" cy="719855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AB0C09-98A3-C6F0-BAF1-C8789EACC70F}"/>
              </a:ext>
            </a:extLst>
          </p:cNvPr>
          <p:cNvGrpSpPr/>
          <p:nvPr/>
        </p:nvGrpSpPr>
        <p:grpSpPr>
          <a:xfrm>
            <a:off x="6682735" y="1737933"/>
            <a:ext cx="2408129" cy="1615580"/>
            <a:chOff x="6700772" y="2034090"/>
            <a:chExt cx="2408129" cy="161558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288585-F6C3-355B-4470-7CCE6407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772" y="2034090"/>
              <a:ext cx="2408129" cy="161558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12E2026-B5A3-066A-7456-140E3A44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75" y="2630654"/>
              <a:ext cx="783105" cy="78310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9E0194-49EA-78B2-2979-41B9F81E8319}"/>
              </a:ext>
            </a:extLst>
          </p:cNvPr>
          <p:cNvGrpSpPr/>
          <p:nvPr/>
        </p:nvGrpSpPr>
        <p:grpSpPr>
          <a:xfrm>
            <a:off x="9343432" y="1720300"/>
            <a:ext cx="2408129" cy="1615580"/>
            <a:chOff x="9468169" y="1986458"/>
            <a:chExt cx="2408129" cy="161558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E01D45B-487D-A6F9-A067-DC5DD8287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9" y="1986458"/>
              <a:ext cx="2408129" cy="16155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CF57798-925F-5A7F-828D-5C645620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20818" y="2527618"/>
              <a:ext cx="802679" cy="80267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8645FA1-EB7D-8D8E-561B-579EA2A7D166}"/>
              </a:ext>
            </a:extLst>
          </p:cNvPr>
          <p:cNvGrpSpPr/>
          <p:nvPr/>
        </p:nvGrpSpPr>
        <p:grpSpPr>
          <a:xfrm>
            <a:off x="4089893" y="3437817"/>
            <a:ext cx="2408129" cy="1615580"/>
            <a:chOff x="4089402" y="3904051"/>
            <a:chExt cx="2408129" cy="161558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5A42518-095A-6ACF-CD47-6C41774C8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2" y="3904051"/>
              <a:ext cx="2408129" cy="161558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F6DD12-FBB5-5152-3496-4CB45840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724" y="4468647"/>
              <a:ext cx="881228" cy="88122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E51987E-B669-538F-A167-ED6677264E3E}"/>
              </a:ext>
            </a:extLst>
          </p:cNvPr>
          <p:cNvGrpSpPr/>
          <p:nvPr/>
        </p:nvGrpSpPr>
        <p:grpSpPr>
          <a:xfrm>
            <a:off x="6674269" y="3404009"/>
            <a:ext cx="2408129" cy="1615580"/>
            <a:chOff x="6744338" y="3883835"/>
            <a:chExt cx="2408129" cy="161558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7C0C3C3-52DF-E4D6-8803-537CC914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338" y="3883835"/>
              <a:ext cx="2408129" cy="161558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DE5106E-14CF-B426-B370-9C552BB7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4399505"/>
              <a:ext cx="1020871" cy="102087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658D74-80DB-6B27-6CDA-8DDF76E46FD8}"/>
              </a:ext>
            </a:extLst>
          </p:cNvPr>
          <p:cNvGrpSpPr/>
          <p:nvPr/>
        </p:nvGrpSpPr>
        <p:grpSpPr>
          <a:xfrm>
            <a:off x="9369584" y="3404009"/>
            <a:ext cx="2408129" cy="1615580"/>
            <a:chOff x="9468169" y="3883835"/>
            <a:chExt cx="2408129" cy="16155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911398C-3333-3CD6-4155-677B00F0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9" y="3883835"/>
              <a:ext cx="2408129" cy="161558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1A91EE-FDE1-A546-F3B0-CB798C12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79" y="4481340"/>
              <a:ext cx="818889" cy="81888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A908991-C32F-252D-1584-F58D9109D2F4}"/>
              </a:ext>
            </a:extLst>
          </p:cNvPr>
          <p:cNvGrpSpPr/>
          <p:nvPr/>
        </p:nvGrpSpPr>
        <p:grpSpPr>
          <a:xfrm>
            <a:off x="4088910" y="5109374"/>
            <a:ext cx="2408129" cy="1615580"/>
            <a:chOff x="4047068" y="5105979"/>
            <a:chExt cx="2408129" cy="161558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AA4F1E-06F2-FC3F-5076-B1700AEA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7068" y="5105979"/>
              <a:ext cx="2408129" cy="161558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BFFA5DC-A6FF-CA8A-7547-63FF5570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066" y="5649357"/>
              <a:ext cx="789819" cy="78981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B62AF3A-9CE1-F59F-323E-77368D49AA39}"/>
              </a:ext>
            </a:extLst>
          </p:cNvPr>
          <p:cNvGrpSpPr/>
          <p:nvPr/>
        </p:nvGrpSpPr>
        <p:grpSpPr>
          <a:xfrm>
            <a:off x="6715865" y="5092332"/>
            <a:ext cx="2408129" cy="1615580"/>
            <a:chOff x="6715865" y="5092332"/>
            <a:chExt cx="2408129" cy="161558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822AF86-FEFC-5265-538E-9DA0499D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865" y="5092332"/>
              <a:ext cx="2408129" cy="161558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D90EAB1-0AA4-B578-A408-3C24D245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3103">
              <a:off x="7504383" y="5488973"/>
              <a:ext cx="1106786" cy="110678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31B18A-AFAE-AA76-0503-A59F93906D59}"/>
              </a:ext>
            </a:extLst>
          </p:cNvPr>
          <p:cNvGrpSpPr/>
          <p:nvPr/>
        </p:nvGrpSpPr>
        <p:grpSpPr>
          <a:xfrm>
            <a:off x="9298200" y="5092332"/>
            <a:ext cx="2408129" cy="1615580"/>
            <a:chOff x="9298200" y="5092332"/>
            <a:chExt cx="2408129" cy="161558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43D35C9-82AF-0D87-26A9-8139F4A22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8200" y="5092332"/>
              <a:ext cx="2408129" cy="161558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5A0609-18CC-1F27-6AB5-26C0FB7C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625" y="5637749"/>
              <a:ext cx="796215" cy="796215"/>
            </a:xfrm>
            <a:prstGeom prst="rect">
              <a:avLst/>
            </a:prstGeom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B661CB0-D4C5-8AA0-417A-1DE1695322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3" y="2059246"/>
            <a:ext cx="808714" cy="73416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9E280B0-F4EA-CA22-CE79-27DB449D5B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2" y="1385841"/>
            <a:ext cx="34010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2024-07-26T17:32:44Z</dcterms:created>
  <dcterms:modified xsi:type="dcterms:W3CDTF">2024-11-17T20:19:16Z</dcterms:modified>
</cp:coreProperties>
</file>