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slides/slide1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83" autoAdjust="0"/>
    <p:restoredTop sz="94660"/>
  </p:normalViewPr>
  <p:slideViewPr>
    <p:cSldViewPr snapToGrid="0">
      <p:cViewPr varScale="1">
        <p:scale>
          <a:sx n="117" d="100"/>
          <a:sy n="117" d="100"/>
        </p:scale>
        <p:origin x="496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BE171ED-244F-4F9B-B239-A9F95466DD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9A6264F-8789-4247-A2CD-75314AE34AB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3FE6F8F-7299-4B9C-B750-C35FCD98D0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26B092-486C-43F9-BFBA-1AB325C92635}" type="datetimeFigureOut">
              <a:rPr lang="uk-UA" smtClean="0"/>
              <a:t>29.12.24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ABE4242-E84D-4DFB-B27C-7B49B9CE74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179EB2D-02A4-4E0E-B756-631170EB8E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72A6D8-1D32-499E-92DB-C21ACEE4A0FE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489316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3E12F02-2002-44B5-BB96-AD71CE7EFE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15FACD8-E600-4973-88DC-AA07987231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FF037FB-EC6A-4592-A432-E5E5417480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26B092-486C-43F9-BFBA-1AB325C92635}" type="datetimeFigureOut">
              <a:rPr lang="uk-UA" smtClean="0"/>
              <a:t>29.12.24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6BE9BE7-944B-4C9A-B201-CA3F37FA93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CA02390-E0D7-44F7-B1DC-431E5BF80D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72A6D8-1D32-499E-92DB-C21ACEE4A0FE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202103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3311176A-8C6D-48A4-8505-4D473B526CC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753B809-F322-48BA-9081-2282DAA6B5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6866545-47B1-4CD6-9B46-1B27A8EF9F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26B092-486C-43F9-BFBA-1AB325C92635}" type="datetimeFigureOut">
              <a:rPr lang="uk-UA" smtClean="0"/>
              <a:t>29.12.24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087FED7-3756-4349-ACBA-4600A2F1D1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1DE2EA8-A98F-4191-82E4-EA0FD1A889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72A6D8-1D32-499E-92DB-C21ACEE4A0FE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702612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8329B4D-562D-4785-8831-5477955FB6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C019441-69C3-4A7F-84D2-FA311E0149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CC4E820-AF41-4ED9-A1D0-661F80BCD6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26B092-486C-43F9-BFBA-1AB325C92635}" type="datetimeFigureOut">
              <a:rPr lang="uk-UA" smtClean="0"/>
              <a:t>29.12.24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B35D696-19C1-4720-A5F6-176585EF3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0E0574E-EE55-4043-8FFA-959D55ED08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72A6D8-1D32-499E-92DB-C21ACEE4A0FE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496729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EE5FB59-16AE-4BF4-AD5D-90F97DF070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8C96A2C-829B-4538-8950-130C6C03C1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20E0185-0C93-44E9-A6D6-6212F8A10A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26B092-486C-43F9-BFBA-1AB325C92635}" type="datetimeFigureOut">
              <a:rPr lang="uk-UA" smtClean="0"/>
              <a:t>29.12.24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9A590C2-54DD-4986-A374-79BE5223B5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31465D4-52A1-4640-9ECF-8CEBF6D31C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72A6D8-1D32-499E-92DB-C21ACEE4A0FE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1284294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80D408-69C1-4EFA-8616-AFAD1173FA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701432D-D73F-4B38-9506-8F2262C315D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06BA0E9-8944-4CD3-BA52-01E7D4279A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5444739-BE74-4C72-A3D8-4D6860028F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26B092-486C-43F9-BFBA-1AB325C92635}" type="datetimeFigureOut">
              <a:rPr lang="uk-UA" smtClean="0"/>
              <a:t>29.12.24</a:t>
            </a:fld>
            <a:endParaRPr lang="uk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604E2A3-23BF-4254-AF96-DC0C2A8A27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7ED31CF-C631-4AAA-95B3-AAAB541F85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72A6D8-1D32-499E-92DB-C21ACEE4A0FE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8926528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98DEF1A-6CF5-48EE-95DA-5D2B2311E1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0CF5D77-4A2F-454A-9FAD-536F027A78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DF4DC51-C2E4-48E4-BE4E-003356E6ED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849DFD1B-3993-44D3-AC15-3038D12058D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8BFA641C-6D39-4538-8D06-66116A684F5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692D65C5-144C-4D31-B82D-44155A82F6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26B092-486C-43F9-BFBA-1AB325C92635}" type="datetimeFigureOut">
              <a:rPr lang="uk-UA" smtClean="0"/>
              <a:t>29.12.24</a:t>
            </a:fld>
            <a:endParaRPr lang="uk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39585FDA-3F9E-42B2-8A5D-6C8D96CC9D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23B7AB00-24AB-4946-B0EB-113BB44DD1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72A6D8-1D32-499E-92DB-C21ACEE4A0FE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706232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8E74DC-912E-416E-A3BC-C66F014DB8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F03EA39D-A886-4C4C-9570-2D528803EC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26B092-486C-43F9-BFBA-1AB325C92635}" type="datetimeFigureOut">
              <a:rPr lang="uk-UA" smtClean="0"/>
              <a:t>29.12.24</a:t>
            </a:fld>
            <a:endParaRPr lang="uk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BEFED2C-34E3-45E9-AB9D-FB8D1038D8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59239C8-3641-410A-B1A5-A753FCA670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72A6D8-1D32-499E-92DB-C21ACEE4A0FE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176558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9EEDA829-E36D-43D5-888F-BD4FBCF3D7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26B092-486C-43F9-BFBA-1AB325C92635}" type="datetimeFigureOut">
              <a:rPr lang="uk-UA" smtClean="0"/>
              <a:t>29.12.24</a:t>
            </a:fld>
            <a:endParaRPr lang="uk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7E119413-6513-4238-84F7-E93C951291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4663C8D-30A1-430C-AB05-A1722C46DC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72A6D8-1D32-499E-92DB-C21ACEE4A0FE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282101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FED2F02-59E4-497C-BBBF-4268E6E1D3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CF20388-6AD2-455A-B7B2-AAB0F99831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1F899EA-9EEA-4CD3-AF50-8AC140DEB3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9957E3C-0541-4ED4-9BB3-D05B39CF94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26B092-486C-43F9-BFBA-1AB325C92635}" type="datetimeFigureOut">
              <a:rPr lang="uk-UA" smtClean="0"/>
              <a:t>29.12.24</a:t>
            </a:fld>
            <a:endParaRPr lang="uk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02E2CA9-4F5F-43F2-9B31-1B8BA664F3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8AE8F05-16B9-41F6-BADD-49D871023D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72A6D8-1D32-499E-92DB-C21ACEE4A0FE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2648775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86FB1E9-55B8-4A4A-BE30-AA9A78CD00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F4F7945-25B7-4282-878E-040CD023375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C3FFE4B-70BA-4420-B41C-562E55BF20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869EE74-8465-4107-8E0C-A507CEDDB0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26B092-486C-43F9-BFBA-1AB325C92635}" type="datetimeFigureOut">
              <a:rPr lang="uk-UA" smtClean="0"/>
              <a:t>29.12.24</a:t>
            </a:fld>
            <a:endParaRPr lang="uk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1F2D77A-35E8-40D1-85F8-DED292C0F6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663D6DB-4851-451B-A37B-35056385AF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72A6D8-1D32-499E-92DB-C21ACEE4A0FE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709574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C501756-FBEF-437B-A540-1B43822ECE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E19531E-5F25-419A-9025-055C3DABDD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937C3B1-F2FF-43EE-8067-0D7BD784047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26B092-486C-43F9-BFBA-1AB325C92635}" type="datetimeFigureOut">
              <a:rPr lang="uk-UA" smtClean="0"/>
              <a:t>29.12.24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CD6F66F-04D8-4520-B374-9D24ACEA729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3001120-5BA1-49F9-8124-F8C8F8F42B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72A6D8-1D32-499E-92DB-C21ACEE4A0FE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133393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image" Target="../media/image2.pn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D23D676-63EC-42EA-85AE-A049BE766C7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5FD4F34-864A-4BE0-988A-827F9616070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A20DDE9-445C-4479-A796-4E50AB36B0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60"/>
            <a:ext cx="12192000" cy="683287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A94BE15-4DBF-4BA8-AD1B-C4629469A5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0661" y="3417242"/>
            <a:ext cx="2862169" cy="2862169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9BA7D1A-A6A4-40A4-87F6-F323D0D8E2E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5090" y="4134378"/>
            <a:ext cx="2355163" cy="203804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C2D4D466-1915-4ABF-9829-21B077E094F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0752" y="4682671"/>
            <a:ext cx="2641026" cy="2507115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D81BDD7B-593A-4E87-BB94-C0BF3584623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367" y="4682672"/>
            <a:ext cx="2507115" cy="2507115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D1DF388F-3D67-4E89-87BA-35B12A10BEF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397" y="4363235"/>
            <a:ext cx="2173657" cy="1973280"/>
          </a:xfrm>
          <a:prstGeom prst="rect">
            <a:avLst/>
          </a:prstGeom>
        </p:spPr>
      </p:pic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8FEE4F1C-48BE-4C3D-8593-D7597E1691A2}"/>
              </a:ext>
            </a:extLst>
          </p:cNvPr>
          <p:cNvSpPr/>
          <p:nvPr/>
        </p:nvSpPr>
        <p:spPr>
          <a:xfrm>
            <a:off x="581435" y="5023239"/>
            <a:ext cx="1561646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66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bg1">
                    <a:lumMod val="9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Ч  А</a:t>
            </a: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3354D40D-0731-4D0F-B72F-43796C66D6E6}"/>
              </a:ext>
            </a:extLst>
          </p:cNvPr>
          <p:cNvSpPr/>
          <p:nvPr/>
        </p:nvSpPr>
        <p:spPr>
          <a:xfrm>
            <a:off x="2363647" y="5612716"/>
            <a:ext cx="1635384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66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bg1">
                    <a:lumMod val="9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Ц  А</a:t>
            </a: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8D77198A-2574-408A-8B35-D090A6212359}"/>
              </a:ext>
            </a:extLst>
          </p:cNvPr>
          <p:cNvSpPr/>
          <p:nvPr/>
        </p:nvSpPr>
        <p:spPr>
          <a:xfrm>
            <a:off x="4187593" y="4826446"/>
            <a:ext cx="1535998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66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bg1">
                    <a:lumMod val="9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Ц  Е</a:t>
            </a:r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06F3B526-ED8A-4385-BC80-7AB43E5BD253}"/>
              </a:ext>
            </a:extLst>
          </p:cNvPr>
          <p:cNvSpPr/>
          <p:nvPr/>
        </p:nvSpPr>
        <p:spPr>
          <a:xfrm>
            <a:off x="6055656" y="5689637"/>
            <a:ext cx="1462260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66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bg1">
                    <a:lumMod val="9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Ч  Е</a:t>
            </a:r>
          </a:p>
        </p:txBody>
      </p:sp>
      <p:sp>
        <p:nvSpPr>
          <p:cNvPr id="21" name="Овал 20">
            <a:extLst>
              <a:ext uri="{FF2B5EF4-FFF2-40B4-BE49-F238E27FC236}">
                <a16:creationId xmlns:a16="http://schemas.microsoft.com/office/drawing/2014/main" id="{42438695-A7EC-4001-AAA4-CF025DBA39F4}"/>
              </a:ext>
            </a:extLst>
          </p:cNvPr>
          <p:cNvSpPr/>
          <p:nvPr/>
        </p:nvSpPr>
        <p:spPr>
          <a:xfrm>
            <a:off x="1234949" y="614866"/>
            <a:ext cx="4843367" cy="3296962"/>
          </a:xfrm>
          <a:prstGeom prst="ellipse">
            <a:avLst/>
          </a:prstGeom>
          <a:solidFill>
            <a:schemeClr val="lt1">
              <a:alpha val="94000"/>
            </a:schemeClr>
          </a:solidFill>
          <a:ln w="57150">
            <a:solidFill>
              <a:schemeClr val="tx1"/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A198DBEB-CF9E-4418-8D26-1F24CE993EE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50173" y="563998"/>
            <a:ext cx="3091694" cy="3091694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4C621B80-15C0-404C-AF30-9CD11FB709B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027" y="855093"/>
            <a:ext cx="3016299" cy="3016299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96E56365-76F2-470D-AD4F-2E89938F93F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5258" y="813396"/>
            <a:ext cx="2603846" cy="2603846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C7326BB6-C5B6-42F1-BF18-1A2792B773B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30527" y="573896"/>
            <a:ext cx="3478332" cy="3478332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05312BC6-37CD-4A05-ACD4-E62C590B902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37874" y="545752"/>
            <a:ext cx="3471449" cy="3471449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C9038DA3-31DB-45D6-8928-AAD0B3CE57F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30254" y="609664"/>
            <a:ext cx="3030094" cy="3030094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DA57CDA0-D17E-4C23-B3BA-162F50E08AB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086" y="743882"/>
            <a:ext cx="2464585" cy="2828315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FE3BE354-4354-4A52-8028-0AEB124C8AA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1253" y="1241545"/>
            <a:ext cx="3167576" cy="2440592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7C1666E7-6F2E-44D5-9CAE-931A2B803066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55064" y="790138"/>
            <a:ext cx="2818782" cy="2818782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20FFF3DD-ED5D-410A-9481-4C6998763B03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41322" y="750654"/>
            <a:ext cx="2742857" cy="2742857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71C473C7-1F76-4508-B9FB-531CB8DA7A18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367" y="729587"/>
            <a:ext cx="3631496" cy="2723622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CD6F3FA7-B9BB-4279-9ED5-67C3556650F5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2307" y="423011"/>
            <a:ext cx="3393773" cy="3403401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BE641647-9845-4B2F-A11F-59DA8F72A029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58740" y="625745"/>
            <a:ext cx="2753648" cy="2750589"/>
          </a:xfrm>
          <a:prstGeom prst="rect">
            <a:avLst/>
          </a:prstGeom>
        </p:spPr>
      </p:pic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676A5C03-B3FC-43CB-9AFE-1267F061096C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00" y="-37531"/>
            <a:ext cx="858370" cy="850927"/>
          </a:xfrm>
          <a:prstGeom prst="rect">
            <a:avLst/>
          </a:prstGeom>
        </p:spPr>
      </p:pic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DF6F50CA-A1A9-4092-9E99-4EFDB6B1E579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8338" y="544869"/>
            <a:ext cx="3467016" cy="3436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8976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3.33333E-6 L -0.02553 0.45416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76" y="22708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2000" fill="hold"/>
                                        <p:tgtEl>
                                          <p:spTgt spid="23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4.07407E-6 L -0.17578 0.40277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789" y="20139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7" dur="2000" fill="hold"/>
                                        <p:tgtEl>
                                          <p:spTgt spid="43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2.59259E-6 L 0.27213 0.51111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607" y="25556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1" dur="2000" fill="hold"/>
                                        <p:tgtEl>
                                          <p:spTgt spid="41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96296E-6 L 0.10742 0.42222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65" y="21111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5" dur="2000" fill="hold"/>
                                        <p:tgtEl>
                                          <p:spTgt spid="2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3.33333E-6 L 0.28086 0.47338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036" y="23657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9" dur="2000" fill="hold"/>
                                        <p:tgtEl>
                                          <p:spTgt spid="3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1.11111E-6 L -0.03008 0.49259 " pathEditMode="relative" rAng="0" ptsTypes="AA">
                                      <p:cBhvr>
                                        <p:cTn id="81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0" y="24630"/>
                                    </p:animMotion>
                                  </p:childTnLst>
                                </p:cTn>
                              </p:par>
                              <p:par>
                                <p:cTn id="8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3" dur="2000" fill="hold"/>
                                        <p:tgtEl>
                                          <p:spTgt spid="4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3.33333E-6 L 0.11446 0.41227 " pathEditMode="relative" rAng="0" ptsTypes="AA">
                                      <p:cBhvr>
                                        <p:cTn id="95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16" y="20602"/>
                                    </p:animMotion>
                                  </p:childTnLst>
                                </p:cTn>
                              </p:par>
                              <p:par>
                                <p:cTn id="9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7" dur="2000" fill="hold"/>
                                        <p:tgtEl>
                                          <p:spTgt spid="29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3.7037E-6 L -0.18959 0.44189 " pathEditMode="relative" rAng="0" ptsTypes="AA">
                                      <p:cBhvr>
                                        <p:cTn id="109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479" y="22083"/>
                                    </p:animMotion>
                                  </p:childTnLst>
                                </p:cTn>
                              </p:par>
                              <p:par>
                                <p:cTn id="11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1" dur="2000" fill="hold"/>
                                        <p:tgtEl>
                                          <p:spTgt spid="39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1.85185E-6 L 0.28672 0.48657 " pathEditMode="relative" rAng="0" ptsTypes="AA">
                                      <p:cBhvr>
                                        <p:cTn id="123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336" y="24329"/>
                                    </p:animMotion>
                                  </p:childTnLst>
                                </p:cTn>
                              </p:par>
                              <p:par>
                                <p:cTn id="12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5" dur="2000" fill="hold"/>
                                        <p:tgtEl>
                                          <p:spTgt spid="33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3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2.59259E-6 L -0.17357 0.41343 " pathEditMode="relative" rAng="0" ptsTypes="AA">
                                      <p:cBhvr>
                                        <p:cTn id="137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685" y="20671"/>
                                    </p:animMotion>
                                  </p:childTnLst>
                                </p:cTn>
                              </p:par>
                              <p:par>
                                <p:cTn id="13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9" dur="2000" fill="hold"/>
                                        <p:tgtEl>
                                          <p:spTgt spid="35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4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4.07407E-6 L 0.10743 0.42222 " pathEditMode="relative" rAng="0" ptsTypes="AA">
                                      <p:cBhvr>
                                        <p:cTn id="151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65" y="21111"/>
                                    </p:animMotion>
                                  </p:childTnLst>
                                </p:cTn>
                              </p:par>
                              <p:par>
                                <p:cTn id="15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3" dur="2000" fill="hold"/>
                                        <p:tgtEl>
                                          <p:spTgt spid="25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5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1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2.22222E-6 L 0.24296 0.52199 " pathEditMode="relative" rAng="0" ptsTypes="AA">
                                      <p:cBhvr>
                                        <p:cTn id="165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148" y="26088"/>
                                    </p:animMotion>
                                  </p:childTnLst>
                                </p:cTn>
                              </p:par>
                              <p:par>
                                <p:cTn id="16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7" dur="2000" fill="hold"/>
                                        <p:tgtEl>
                                          <p:spTgt spid="45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7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5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7.40741E-7 L 0.27838 0.51366 " pathEditMode="relative" rAng="0" ptsTypes="AA">
                                      <p:cBhvr>
                                        <p:cTn id="179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919" y="25671"/>
                                    </p:animMotion>
                                  </p:childTnLst>
                                </p:cTn>
                              </p:par>
                              <p:par>
                                <p:cTn id="18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1" dur="2000" fill="hold"/>
                                        <p:tgtEl>
                                          <p:spTgt spid="31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>
                      <p:stCondLst>
                        <p:cond delay="indefinite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8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7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8" fill="hold">
                      <p:stCondLst>
                        <p:cond delay="0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2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96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F36324872565BB459892B1B9D623CC6C" ma:contentTypeVersion="10" ma:contentTypeDescription="Створення нового документа." ma:contentTypeScope="" ma:versionID="f30efb172360a65e864ade692a1b48d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cd09365c885d61cc6bcd6614e8f2ce0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Теги зображень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вмісту"/>
        <xsd:element ref="dc:title" minOccurs="0" maxOccurs="1" ma:index="4" ma:displayName="Заголовок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F7E8C9BB-B313-4332-BE90-57252AC7B70E}"/>
</file>

<file path=customXml/itemProps2.xml><?xml version="1.0" encoding="utf-8"?>
<ds:datastoreItem xmlns:ds="http://schemas.openxmlformats.org/officeDocument/2006/customXml" ds:itemID="{3F6479A8-0D0B-40D3-9718-3E6D95F9B4FE}"/>
</file>

<file path=customXml/itemProps3.xml><?xml version="1.0" encoding="utf-8"?>
<ds:datastoreItem xmlns:ds="http://schemas.openxmlformats.org/officeDocument/2006/customXml" ds:itemID="{3B251E0F-1EAF-41A3-93D0-1D0A12A26F98}"/>
</file>

<file path=docProps/app.xml><?xml version="1.0" encoding="utf-8"?>
<Properties xmlns="http://schemas.openxmlformats.org/officeDocument/2006/extended-properties" xmlns:vt="http://schemas.openxmlformats.org/officeDocument/2006/docPropsVTypes">
  <TotalTime>23</TotalTime>
  <Words>8</Words>
  <Application>Microsoft Macintosh PowerPoint</Application>
  <PresentationFormat>Широкоэкранный</PresentationFormat>
  <Paragraphs>4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Наталия Панкратова</dc:creator>
  <cp:lastModifiedBy>Марианна Сита</cp:lastModifiedBy>
  <cp:revision>3</cp:revision>
  <dcterms:created xsi:type="dcterms:W3CDTF">2024-12-27T16:06:43Z</dcterms:created>
  <dcterms:modified xsi:type="dcterms:W3CDTF">2024-12-29T21:37:39Z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