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44205" y="2169795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CF5A7F7-1788-4FB9-A8BF-F82F1AC3B504}"/>
</file>

<file path=customXml/itemProps2.xml><?xml version="1.0" encoding="utf-8"?>
<ds:datastoreItem xmlns:ds="http://schemas.openxmlformats.org/officeDocument/2006/customXml" ds:itemID="{DC3182EB-97A2-45C3-A0A2-EC2781B34C65}"/>
</file>

<file path=customXml/itemProps3.xml><?xml version="1.0" encoding="utf-8"?>
<ds:datastoreItem xmlns:ds="http://schemas.openxmlformats.org/officeDocument/2006/customXml" ds:itemID="{FBEFE58A-6DC4-4AF1-AF8D-BE9C144615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