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01D39-97F8-CED9-7A10-5B2175A9E2DE}" v="2" dt="2025-10-29T08:23:06.695"/>
    <p1510:client id="{7F54A855-2BCC-76BA-445C-19F634CC07F9}" v="4" dt="2025-10-29T08:22:39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BF01D39-97F8-CED9-7A10-5B2175A9E2DE}"/>
    <pc:docChg chg="modSld">
      <pc:chgData name="somovaasya3" userId="S::somovaasya3_gmail.com#ext#@slideedu.onmicrosoft.com::05b36399-d501-4a7b-87fd-615099445ab5" providerId="AD" clId="Web-{2BF01D39-97F8-CED9-7A10-5B2175A9E2DE}" dt="2025-10-29T08:23:06.695" v="1" actId="1076"/>
      <pc:docMkLst>
        <pc:docMk/>
      </pc:docMkLst>
      <pc:sldChg chg="modSp">
        <pc:chgData name="somovaasya3" userId="S::somovaasya3_gmail.com#ext#@slideedu.onmicrosoft.com::05b36399-d501-4a7b-87fd-615099445ab5" providerId="AD" clId="Web-{2BF01D39-97F8-CED9-7A10-5B2175A9E2DE}" dt="2025-10-29T08:23:06.695" v="1" actId="1076"/>
        <pc:sldMkLst>
          <pc:docMk/>
          <pc:sldMk cId="341633080" sldId="256"/>
        </pc:sldMkLst>
        <pc:picChg chg="mod">
          <ac:chgData name="somovaasya3" userId="S::somovaasya3_gmail.com#ext#@slideedu.onmicrosoft.com::05b36399-d501-4a7b-87fd-615099445ab5" providerId="AD" clId="Web-{2BF01D39-97F8-CED9-7A10-5B2175A9E2DE}" dt="2025-10-29T08:23:06.695" v="1" actId="1076"/>
          <ac:picMkLst>
            <pc:docMk/>
            <pc:sldMk cId="341633080" sldId="256"/>
            <ac:picMk id="36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7F54A855-2BCC-76BA-445C-19F634CC07F9}"/>
    <pc:docChg chg="modSld">
      <pc:chgData name="somovaasya3" userId="S::somovaasya3_gmail.com#ext#@slideedu.onmicrosoft.com::05b36399-d501-4a7b-87fd-615099445ab5" providerId="AD" clId="Web-{7F54A855-2BCC-76BA-445C-19F634CC07F9}" dt="2025-10-29T08:22:39.786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7F54A855-2BCC-76BA-445C-19F634CC07F9}" dt="2025-10-29T08:22:39.786" v="2" actId="1076"/>
        <pc:sldMkLst>
          <pc:docMk/>
          <pc:sldMk cId="341633080" sldId="256"/>
        </pc:sldMkLst>
        <pc:picChg chg="mod">
          <ac:chgData name="somovaasya3" userId="S::somovaasya3_gmail.com#ext#@slideedu.onmicrosoft.com::05b36399-d501-4a7b-87fd-615099445ab5" providerId="AD" clId="Web-{7F54A855-2BCC-76BA-445C-19F634CC07F9}" dt="2025-10-29T08:22:39.786" v="2" actId="1076"/>
          <ac:picMkLst>
            <pc:docMk/>
            <pc:sldMk cId="341633080" sldId="256"/>
            <ac:picMk id="3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1F4-86DE-4E69-AB67-09A73092A9E3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0"/>
            <a:ext cx="12192000" cy="6832879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759" y="99080"/>
            <a:ext cx="903181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5720" y="4311876"/>
            <a:ext cx="1615440" cy="2863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45" y="1612852"/>
            <a:ext cx="3107968" cy="31079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535547" y="4327458"/>
            <a:ext cx="1615440" cy="28633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3013827" y="4343040"/>
            <a:ext cx="1615440" cy="2863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476868" y="4343038"/>
            <a:ext cx="1615440" cy="28633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5993562" y="4343039"/>
            <a:ext cx="1615440" cy="28633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7456468" y="4352565"/>
            <a:ext cx="1615440" cy="28633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8919643" y="4343040"/>
            <a:ext cx="1615440" cy="2863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0414197" y="4352565"/>
            <a:ext cx="1615440" cy="2863305"/>
          </a:xfrm>
          <a:prstGeom prst="rect">
            <a:avLst/>
          </a:prstGeom>
        </p:spPr>
      </p:pic>
      <p:pic>
        <p:nvPicPr>
          <p:cNvPr id="18" name="улитка 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9527" y="5142121"/>
            <a:ext cx="1453115" cy="14531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6" name="утюг Рисунок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72" y="5142121"/>
            <a:ext cx="1234356" cy="1314221"/>
          </a:xfrm>
          <a:prstGeom prst="rect">
            <a:avLst/>
          </a:prstGeom>
          <a:effectLst>
            <a:glow rad="81934">
              <a:schemeClr val="bg1"/>
            </a:glow>
          </a:effectLst>
        </p:spPr>
      </p:pic>
      <p:pic>
        <p:nvPicPr>
          <p:cNvPr id="27" name="узел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0808" y="5323705"/>
            <a:ext cx="757511" cy="1189006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30" name="уши Группа 29"/>
          <p:cNvGrpSpPr/>
          <p:nvPr/>
        </p:nvGrpSpPr>
        <p:grpSpPr>
          <a:xfrm>
            <a:off x="6296363" y="5244910"/>
            <a:ext cx="1128726" cy="1344527"/>
            <a:chOff x="4078189" y="1380498"/>
            <a:chExt cx="2390652" cy="2784243"/>
          </a:xfrm>
          <a:effectLst>
            <a:glow rad="76200">
              <a:schemeClr val="bg1"/>
            </a:glo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1"/>
            <a:stretch/>
          </p:blipFill>
          <p:spPr>
            <a:xfrm>
              <a:off x="5132439" y="1380498"/>
              <a:ext cx="1336402" cy="2764074"/>
            </a:xfrm>
            <a:prstGeom prst="rect">
              <a:avLst/>
            </a:prstGeom>
            <a:effectLst>
              <a:glow rad="52585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r="50072"/>
            <a:stretch/>
          </p:blipFill>
          <p:spPr>
            <a:xfrm>
              <a:off x="4078189" y="1400667"/>
              <a:ext cx="1283110" cy="2764074"/>
            </a:xfrm>
            <a:prstGeom prst="rect">
              <a:avLst/>
            </a:prstGeom>
            <a:effectLst>
              <a:glow rad="24566">
                <a:schemeClr val="bg1"/>
              </a:glow>
            </a:effectLst>
          </p:spPr>
        </p:pic>
      </p:grpSp>
      <p:pic>
        <p:nvPicPr>
          <p:cNvPr id="31" name="усы 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5000324"/>
            <a:ext cx="1454429" cy="16789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удочки 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323" y="5355480"/>
            <a:ext cx="1163999" cy="1163999"/>
          </a:xfrm>
          <a:prstGeom prst="rect">
            <a:avLst/>
          </a:prstGeom>
          <a:effectLst>
            <a:glow rad="125368">
              <a:schemeClr val="bg1"/>
            </a:glow>
          </a:effectLst>
        </p:spPr>
      </p:pic>
      <p:pic>
        <p:nvPicPr>
          <p:cNvPr id="33" name="учитель Рисунок 32" descr="A fishing pole with a string&#10;&#10;AI-generated content may be incorrect.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175880" y="5259262"/>
            <a:ext cx="1106683" cy="1129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улыбка 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437" y="5187225"/>
            <a:ext cx="1247760" cy="1308173"/>
          </a:xfrm>
          <a:prstGeom prst="rect">
            <a:avLst/>
          </a:prstGeom>
          <a:effectLst>
            <a:glow rad="158796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876" r="110" b="42671"/>
          <a:stretch/>
        </p:blipFill>
        <p:spPr>
          <a:xfrm>
            <a:off x="1093103" y="803564"/>
            <a:ext cx="7072328" cy="393447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44" y="1127777"/>
            <a:ext cx="5051501" cy="50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162 -0.4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41471 -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167 -0.428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7539 -0.38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5638 -0.4078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6705 -0.4196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138 -0.413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1094 -0.3979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68DA27-9F30-4368-B286-B7CAC5C175DA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D110FA-0A19-4ED1-9B6E-3C6C2E0115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98F27A-4913-42AA-A921-FB734858DD4A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revision>1</cp:revision>
  <dcterms:created xsi:type="dcterms:W3CDTF">2024-11-30T09:56:41Z</dcterms:created>
  <dcterms:modified xsi:type="dcterms:W3CDTF">2025-10-29T08:23:11Z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