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3907310" y="3342969"/>
            <a:ext cx="3346030" cy="335440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A02CC5-361C-B8B7-E3E2-EBCAAD8D1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" y="3006769"/>
            <a:ext cx="3851231" cy="38512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95568" y="112531"/>
            <a:ext cx="1062945" cy="105021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239DAF9-EF1C-88E4-6EDC-4BDFD8A8D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/>
          <a:stretch/>
        </p:blipFill>
        <p:spPr>
          <a:xfrm>
            <a:off x="6873447" y="442452"/>
            <a:ext cx="5440132" cy="692800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CF11142-DE4D-1CFA-D5CA-6371DCFA79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b="10491"/>
          <a:stretch/>
        </p:blipFill>
        <p:spPr>
          <a:xfrm>
            <a:off x="3820412" y="2973459"/>
            <a:ext cx="3691742" cy="385123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78B7683-7F89-B9F9-EFAF-9482A7F7CC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2017" y="3609628"/>
            <a:ext cx="1275358" cy="127535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202E6C7-5F33-86C1-87E9-A14DDCA31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05" y="4195141"/>
            <a:ext cx="1371412" cy="137141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3D7D038-FFA5-48E6-7486-04B5F6DB1C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4551" y="3302638"/>
            <a:ext cx="1317883" cy="131788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0BA7885-0E91-B1D1-B32D-5CA77D1564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82" y="4687719"/>
            <a:ext cx="1272825" cy="127454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F3BE7E25-1391-A860-6661-14C4349EE2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15" y="3962162"/>
            <a:ext cx="1204749" cy="120474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FF22E2E-5F40-4971-2839-667CDAB3A8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42" y="4687765"/>
            <a:ext cx="1454741" cy="145474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 rot="15796031">
            <a:off x="4756567" y="3680718"/>
            <a:ext cx="1496677" cy="148510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2408630-1890-892A-ECDB-CFD8EABF9E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61" y="4180255"/>
            <a:ext cx="1437640" cy="14376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374"/>
          <a:stretch/>
        </p:blipFill>
        <p:spPr>
          <a:xfrm>
            <a:off x="3982389" y="1592437"/>
            <a:ext cx="3047032" cy="341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00729 -0.3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35602 L 0.36862 -0.296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0026 -0.370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26 -0.37061 L 0.19375 -0.30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0.07812 -0.2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12 -0.26528 L 0.23867 -0.352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022E-16 L -0.00196 -0.2384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23842 L 0.29219 -0.2972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00534 -0.2738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-0.27384 L 0.32149 -0.0377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0112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16227 L 0.23229 0.0256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05768 -0.2615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8 -0.26158 L 0.04674 -0.0247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01968 L -0.05625 -0.3754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-0.37546 L 0.01575 -0.1745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A426B4-7FC2-49E6-A914-DC330AEED0A9}"/>
</file>

<file path=customXml/itemProps2.xml><?xml version="1.0" encoding="utf-8"?>
<ds:datastoreItem xmlns:ds="http://schemas.openxmlformats.org/officeDocument/2006/customXml" ds:itemID="{34B1D23A-96BD-40DC-8AC9-5E71653F65DF}"/>
</file>

<file path=customXml/itemProps3.xml><?xml version="1.0" encoding="utf-8"?>
<ds:datastoreItem xmlns:ds="http://schemas.openxmlformats.org/officeDocument/2006/customXml" ds:itemID="{D48FD508-074C-43FB-9F32-BE57C3EC02D4}"/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26</cp:revision>
  <dcterms:created xsi:type="dcterms:W3CDTF">2024-04-13T20:46:49Z</dcterms:created>
  <dcterms:modified xsi:type="dcterms:W3CDTF">2024-11-16T13:32:34Z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