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6A5-FFEF-4DC8-A3A0-B5C97BC3E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2DE61-986E-4B3E-96BD-484CC6306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0B4F07-F07D-4F54-989C-BC164A8C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44804C-182A-4CFF-810D-A179CF6A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EA063-BAEB-41DE-9473-1DE5FA86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2B5C-EEFB-4A77-B9D2-272ECCFD0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BBED75-1C32-451D-8FC9-A0AD86702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22BDE-FC18-4F06-B17B-4844B5E8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89055-9831-462D-964A-5DCC3206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A2782B-75C6-4753-974A-2F8D5521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0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40A92-08B7-4456-8B28-A1CF64C73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DC29F0-C4C6-46F1-B7AF-7E0D129D6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C9F5F-975F-4E0E-A32C-44364E4A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89C03-277E-4D8B-8E7E-0A410E97F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1F6A4-2C7C-4634-8EC8-317DDDE4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3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3A2F2-9FCC-44C7-8FD3-EA726954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27334-8AAC-4714-BA7C-F92FFB6A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B6E9DD-F92C-45F2-982F-626012BD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80AFA-9260-4224-93AE-3D4EC8FB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82CCC-495C-4F99-873B-E7A394E2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6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21DDE-58FF-4CCE-8086-664EBBF2B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D39EDA-1474-4045-82E7-45E2BDBFF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CEE9C9-0F1A-4532-9F2A-B1CF24A6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6E6327-6347-4AD9-A760-D96AA6AF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7EA33-812F-408F-B6BB-9A2113A5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6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993F7-96B0-4A0B-8F4F-4B5017DA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1C3999-7664-4511-9B6C-D380E5811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EE9D42-39D7-47D5-A670-8910C5C54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D44FF8-CE4A-4347-BF7E-EF9428F5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869F6D-1E67-423C-BB27-326678BD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12117C-A200-4F35-B614-E635CE62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4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66CA9-972A-4B38-A380-6EF7D4860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841880-438D-4F71-AD0E-077B44F62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9BC98E-8B25-4C9B-BDB2-F5EC317EC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196953-E2C9-41F9-901B-2A8F4E07F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4EF628-16D1-49D0-96D2-334E8F1C3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10B77D-07C7-4A0E-9EFA-51077FE9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2044-3848-4AAB-BBD9-667536FF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D4CE9F-B674-4F30-976F-B565F5F0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1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BCB2C-7CEC-40E9-A2EE-3954602B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4BA4F9-D06F-4EFB-BD29-4440ED02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3E9FF1-3981-42C9-8C6F-2BDCEFCF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DE1ABD-F2E1-44CE-AF4A-48F127F2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0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5DB2D3-0101-4B43-9338-DC3754D0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A5A2F4-CE4C-4470-91D4-BEBACFCF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BC3171-0C18-46DD-9909-EFEE4A5A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1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F99C6-62A8-4A2A-A2E1-6E5903D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78229-FB2F-4B51-8585-736E28D8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3E81EB-CC7D-463A-AD8F-949168D2A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39ED7B-AFC8-473A-8C5A-A4C9601E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1EB3D5-775F-45C5-BA68-72BA974A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961AE2-6E0A-41AE-9A86-2D71C606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3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774A7-0E15-4E53-866C-4F61A82D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B69127-FD07-4CC5-A427-00C7DACCD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24BB77-A491-4608-BC09-D9BF51748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1F647-AFC8-4EDD-95F3-4F0871DD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2ABD96-B54F-4029-8E3B-96546528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09EECA-BBAF-42B5-BEAB-F063FE2F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3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C1EC2-76B8-4A19-8ACE-4703F72E9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58339-C5C3-412B-A58F-566A93D7D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9C47FF-BBFD-4459-8576-ECACA6B9E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E5271D-B9A0-4F4C-8AA3-623A1071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2E1D1-E1A4-40A7-8A33-5E2749A98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AC33DE6-923E-4739-9051-0856C2454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84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04EC56-BB8D-4015-896A-F49B3E84CD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15858" r="2296" b="8439"/>
          <a:stretch/>
        </p:blipFill>
        <p:spPr>
          <a:xfrm>
            <a:off x="4226886" y="1924050"/>
            <a:ext cx="7228188" cy="531168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EC29B2-BAF5-4F6C-9B63-B23765C5A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2" y="1842942"/>
            <a:ext cx="3823424" cy="382342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123FB5C-B589-4346-8225-20FCB228AB4D}"/>
              </a:ext>
            </a:extLst>
          </p:cNvPr>
          <p:cNvGrpSpPr/>
          <p:nvPr/>
        </p:nvGrpSpPr>
        <p:grpSpPr>
          <a:xfrm>
            <a:off x="6121343" y="1847936"/>
            <a:ext cx="1718443" cy="1718443"/>
            <a:chOff x="468183" y="501631"/>
            <a:chExt cx="1718443" cy="1718443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90652577-719B-4468-97B3-5BBD1D43D9C3}"/>
                </a:ext>
              </a:extLst>
            </p:cNvPr>
            <p:cNvSpPr/>
            <p:nvPr/>
          </p:nvSpPr>
          <p:spPr>
            <a:xfrm>
              <a:off x="479250" y="60007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4A0C5A9-D6C2-4C9C-B22A-662EAA6D7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83" y="501631"/>
              <a:ext cx="1718443" cy="171844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F14AAF1-CC0F-4E76-A0CD-D1546D848C42}"/>
              </a:ext>
            </a:extLst>
          </p:cNvPr>
          <p:cNvGrpSpPr/>
          <p:nvPr/>
        </p:nvGrpSpPr>
        <p:grpSpPr>
          <a:xfrm>
            <a:off x="7007948" y="3427644"/>
            <a:ext cx="1672753" cy="1654805"/>
            <a:chOff x="8263941" y="184259"/>
            <a:chExt cx="1672753" cy="165480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6375615B-34BF-40F1-B2BE-C7837105C3E6}"/>
                </a:ext>
              </a:extLst>
            </p:cNvPr>
            <p:cNvSpPr/>
            <p:nvPr/>
          </p:nvSpPr>
          <p:spPr>
            <a:xfrm>
              <a:off x="8263941" y="184259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2A60C744-2731-412B-BBFA-8A02C57F4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45004">
              <a:off x="8407873" y="310242"/>
              <a:ext cx="1522640" cy="153500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A569929-D1E3-4854-B6BB-7470097F14A3}"/>
              </a:ext>
            </a:extLst>
          </p:cNvPr>
          <p:cNvGrpSpPr/>
          <p:nvPr/>
        </p:nvGrpSpPr>
        <p:grpSpPr>
          <a:xfrm rot="19516531">
            <a:off x="4539858" y="2453502"/>
            <a:ext cx="1620000" cy="1620000"/>
            <a:chOff x="3280883" y="727425"/>
            <a:chExt cx="1620000" cy="162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BAECBE52-829E-49A1-B477-9BFFF2DEF360}"/>
                </a:ext>
              </a:extLst>
            </p:cNvPr>
            <p:cNvSpPr/>
            <p:nvPr/>
          </p:nvSpPr>
          <p:spPr>
            <a:xfrm>
              <a:off x="3280883" y="727425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D8DCC8B-6690-4C14-8B3A-83B4083FB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4038" flipH="1">
              <a:off x="3393828" y="888771"/>
              <a:ext cx="1384575" cy="139194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2D02A00-E494-466E-A9B9-BE6ED4C5770F}"/>
              </a:ext>
            </a:extLst>
          </p:cNvPr>
          <p:cNvGrpSpPr/>
          <p:nvPr/>
        </p:nvGrpSpPr>
        <p:grpSpPr>
          <a:xfrm>
            <a:off x="7306457" y="5057885"/>
            <a:ext cx="1705716" cy="1743644"/>
            <a:chOff x="3232395" y="2566793"/>
            <a:chExt cx="1705716" cy="174364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A0F9FEC2-D472-4B14-9729-7C84691EF700}"/>
                </a:ext>
              </a:extLst>
            </p:cNvPr>
            <p:cNvSpPr/>
            <p:nvPr/>
          </p:nvSpPr>
          <p:spPr>
            <a:xfrm>
              <a:off x="3280883" y="26904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7BD6225-0EAE-4AFE-9306-9612B986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2786">
              <a:off x="3232395" y="2566793"/>
              <a:ext cx="1705716" cy="171717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1539FD9-6E9A-40E4-9709-B56601AE535D}"/>
              </a:ext>
            </a:extLst>
          </p:cNvPr>
          <p:cNvGrpSpPr/>
          <p:nvPr/>
        </p:nvGrpSpPr>
        <p:grpSpPr>
          <a:xfrm>
            <a:off x="8850722" y="3437885"/>
            <a:ext cx="1620000" cy="1620000"/>
            <a:chOff x="2431560" y="5065700"/>
            <a:chExt cx="1620000" cy="162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F7F4C5BA-2F1A-4A6D-892E-6FD31610D7FE}"/>
                </a:ext>
              </a:extLst>
            </p:cNvPr>
            <p:cNvSpPr/>
            <p:nvPr/>
          </p:nvSpPr>
          <p:spPr>
            <a:xfrm>
              <a:off x="2431560" y="50657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E2442C4F-542D-4528-AEA9-9523CCC3C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09850" y="5227736"/>
              <a:ext cx="1328854" cy="1328854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F7044FA-574E-4A0E-9CBF-981A628C960E}"/>
              </a:ext>
            </a:extLst>
          </p:cNvPr>
          <p:cNvGrpSpPr/>
          <p:nvPr/>
        </p:nvGrpSpPr>
        <p:grpSpPr>
          <a:xfrm>
            <a:off x="4402132" y="4971734"/>
            <a:ext cx="1629102" cy="1620000"/>
            <a:chOff x="-68031" y="4823684"/>
            <a:chExt cx="1629102" cy="162000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7B25904-D4ED-4AED-A661-FA02AAF20A1E}"/>
                </a:ext>
              </a:extLst>
            </p:cNvPr>
            <p:cNvSpPr/>
            <p:nvPr/>
          </p:nvSpPr>
          <p:spPr>
            <a:xfrm>
              <a:off x="-68031" y="482368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72B82B2-64CE-42FD-8C06-746E44E73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929" y="4823684"/>
              <a:ext cx="1620000" cy="162000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8274B206-0B4A-4270-8CEF-A983BD96E17D}"/>
              </a:ext>
            </a:extLst>
          </p:cNvPr>
          <p:cNvGrpSpPr/>
          <p:nvPr/>
        </p:nvGrpSpPr>
        <p:grpSpPr>
          <a:xfrm rot="8320605">
            <a:off x="7833575" y="1929845"/>
            <a:ext cx="1716877" cy="1716877"/>
            <a:chOff x="11142711" y="747629"/>
            <a:chExt cx="1716877" cy="1716877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64DAFC52-8B06-4982-9ED9-B1E226991F68}"/>
                </a:ext>
              </a:extLst>
            </p:cNvPr>
            <p:cNvSpPr/>
            <p:nvPr/>
          </p:nvSpPr>
          <p:spPr>
            <a:xfrm>
              <a:off x="11191150" y="8198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09CD143F-FBB6-4327-91C4-C037E1C46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711" y="747629"/>
              <a:ext cx="1716877" cy="1716877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97EBA8D-859A-4009-9003-1AF1AE4443DD}"/>
              </a:ext>
            </a:extLst>
          </p:cNvPr>
          <p:cNvGrpSpPr/>
          <p:nvPr/>
        </p:nvGrpSpPr>
        <p:grpSpPr>
          <a:xfrm>
            <a:off x="5519842" y="5008127"/>
            <a:ext cx="1994664" cy="1994664"/>
            <a:chOff x="-26629" y="-9841"/>
            <a:chExt cx="1994664" cy="199466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2152AD75-FD5C-4CA5-B9A4-79CC4FF51768}"/>
                </a:ext>
              </a:extLst>
            </p:cNvPr>
            <p:cNvSpPr/>
            <p:nvPr/>
          </p:nvSpPr>
          <p:spPr>
            <a:xfrm>
              <a:off x="172564" y="2450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A1497D92-0588-4023-8C7F-0CB1A108B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29" y="-9841"/>
              <a:ext cx="1994664" cy="1994664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9F539A3-4241-407C-8E7C-1873C635345C}"/>
              </a:ext>
            </a:extLst>
          </p:cNvPr>
          <p:cNvGrpSpPr/>
          <p:nvPr/>
        </p:nvGrpSpPr>
        <p:grpSpPr>
          <a:xfrm>
            <a:off x="5355391" y="3608922"/>
            <a:ext cx="1693600" cy="1693600"/>
            <a:chOff x="11028255" y="2828119"/>
            <a:chExt cx="1693600" cy="1693600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61783597-9C8E-4144-A8CD-8426E9127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8255" y="2828119"/>
              <a:ext cx="1693600" cy="16936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E2B41FB-84F3-4880-B442-61E03AFCA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5792" y="2859300"/>
              <a:ext cx="1598525" cy="163123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5B7BAE3-5C0E-4372-9DE2-326643262A1A}"/>
              </a:ext>
            </a:extLst>
          </p:cNvPr>
          <p:cNvGrpSpPr/>
          <p:nvPr/>
        </p:nvGrpSpPr>
        <p:grpSpPr>
          <a:xfrm>
            <a:off x="8904389" y="4961825"/>
            <a:ext cx="1620000" cy="1669468"/>
            <a:chOff x="172564" y="5126090"/>
            <a:chExt cx="1620000" cy="1669468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440334A9-6C82-4127-AB9B-9CCDB9C6B57B}"/>
                </a:ext>
              </a:extLst>
            </p:cNvPr>
            <p:cNvSpPr/>
            <p:nvPr/>
          </p:nvSpPr>
          <p:spPr>
            <a:xfrm>
              <a:off x="172564" y="5175558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AE769B4-CF64-4BB8-B857-AE339B120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43" y="5126090"/>
              <a:ext cx="1527583" cy="1499219"/>
            </a:xfrm>
            <a:prstGeom prst="rect">
              <a:avLst/>
            </a:prstGeom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8107E9B-5F48-4F84-AB52-CC98A2F1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795" y="5795303"/>
            <a:ext cx="1288066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02E7F3E-69CF-43FB-9103-6763C1D60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7225" r="6654" b="9778"/>
          <a:stretch/>
        </p:blipFill>
        <p:spPr bwMode="auto">
          <a:xfrm>
            <a:off x="4448175" y="190501"/>
            <a:ext cx="1921793" cy="184741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0447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F79421-EA2A-418D-B3E7-EE283276A840}"/>
</file>

<file path=customXml/itemProps2.xml><?xml version="1.0" encoding="utf-8"?>
<ds:datastoreItem xmlns:ds="http://schemas.openxmlformats.org/officeDocument/2006/customXml" ds:itemID="{1B7A3892-94FA-4166-994F-F12394E9228F}"/>
</file>

<file path=customXml/itemProps3.xml><?xml version="1.0" encoding="utf-8"?>
<ds:datastoreItem xmlns:ds="http://schemas.openxmlformats.org/officeDocument/2006/customXml" ds:itemID="{A5ECA697-AFF2-4C88-A0FD-3EE60F63BD93}"/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2024-11-13T06:28:57Z</dcterms:created>
  <dcterms:modified xsi:type="dcterms:W3CDTF">2024-11-25T09:09:36Z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