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25" d="100"/>
          <a:sy n="25" d="100"/>
        </p:scale>
        <p:origin x="3756" y="1728"/>
      </p:cViewPr>
      <p:guideLst>
        <p:guide orient="horz" pos="2160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07/30/2025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07/30/2025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07/30/2025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07/30/2025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07/30/2025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07/30/2025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07/30/2025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07/30/2025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07/30/2025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07/30/2025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07/30/2025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07/30/2025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478088" y="423328"/>
            <a:ext cx="8313029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6" name="Прямоугольник: скругленные углы 105">
            <a:extLst>
              <a:ext uri="{FF2B5EF4-FFF2-40B4-BE49-F238E27FC236}">
                <a16:creationId xmlns:a16="http://schemas.microsoft.com/office/drawing/2014/main" id="{E7B8DAC3-BE79-87C7-EECC-8710B1D77FA8}"/>
              </a:ext>
            </a:extLst>
          </p:cNvPr>
          <p:cNvSpPr/>
          <p:nvPr/>
        </p:nvSpPr>
        <p:spPr>
          <a:xfrm>
            <a:off x="1058793" y="2489063"/>
            <a:ext cx="2082800" cy="2042266"/>
          </a:xfrm>
          <a:prstGeom prst="roundRect">
            <a:avLst/>
          </a:prstGeom>
          <a:solidFill>
            <a:schemeClr val="lt1">
              <a:alpha val="92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264" y="3142424"/>
            <a:ext cx="3066545" cy="306654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E512F42-CC1F-B82F-C64D-715ED3930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0" y="5914881"/>
            <a:ext cx="956176" cy="943119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D692C6D-C5A8-F866-89F2-03C9EE448199}"/>
              </a:ext>
            </a:extLst>
          </p:cNvPr>
          <p:cNvSpPr/>
          <p:nvPr/>
        </p:nvSpPr>
        <p:spPr>
          <a:xfrm>
            <a:off x="1069042" y="1415580"/>
            <a:ext cx="2082800" cy="7620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1</a:t>
            </a:r>
            <a:endParaRPr lang="ru-UA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831D832-58F9-11B9-50D4-2CBA9F1DDDDD}"/>
              </a:ext>
            </a:extLst>
          </p:cNvPr>
          <p:cNvSpPr/>
          <p:nvPr/>
        </p:nvSpPr>
        <p:spPr>
          <a:xfrm>
            <a:off x="3629077" y="1415580"/>
            <a:ext cx="2082800" cy="7620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2</a:t>
            </a:r>
            <a:endParaRPr lang="ru-UA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DE57AF9-6E61-5487-E4B6-767258C457E0}"/>
              </a:ext>
            </a:extLst>
          </p:cNvPr>
          <p:cNvSpPr/>
          <p:nvPr/>
        </p:nvSpPr>
        <p:spPr>
          <a:xfrm>
            <a:off x="6189112" y="1415580"/>
            <a:ext cx="2082800" cy="7620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3</a:t>
            </a:r>
            <a:endParaRPr lang="ru-UA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6FE029D-E871-5061-A07F-6F7274124149}"/>
              </a:ext>
            </a:extLst>
          </p:cNvPr>
          <p:cNvSpPr/>
          <p:nvPr/>
        </p:nvSpPr>
        <p:spPr>
          <a:xfrm>
            <a:off x="3629077" y="2478934"/>
            <a:ext cx="2082800" cy="2042266"/>
          </a:xfrm>
          <a:prstGeom prst="roundRect">
            <a:avLst/>
          </a:prstGeom>
          <a:solidFill>
            <a:schemeClr val="accent4">
              <a:lumMod val="20000"/>
              <a:lumOff val="80000"/>
              <a:alpha val="92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3DB241C-C598-A5F6-CA0A-AE499C6945EC}"/>
              </a:ext>
            </a:extLst>
          </p:cNvPr>
          <p:cNvSpPr/>
          <p:nvPr/>
        </p:nvSpPr>
        <p:spPr>
          <a:xfrm>
            <a:off x="6189112" y="2478934"/>
            <a:ext cx="2082800" cy="2042266"/>
          </a:xfrm>
          <a:prstGeom prst="roundRect">
            <a:avLst/>
          </a:prstGeom>
          <a:solidFill>
            <a:schemeClr val="accent6">
              <a:lumMod val="20000"/>
              <a:lumOff val="80000"/>
              <a:alpha val="92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F06817E8-438E-EA62-8FD7-AFDD26B4B786}"/>
              </a:ext>
            </a:extLst>
          </p:cNvPr>
          <p:cNvGrpSpPr/>
          <p:nvPr/>
        </p:nvGrpSpPr>
        <p:grpSpPr>
          <a:xfrm>
            <a:off x="6185938" y="2477004"/>
            <a:ext cx="2082800" cy="2042266"/>
            <a:chOff x="-2200313" y="7567647"/>
            <a:chExt cx="2082800" cy="2042266"/>
          </a:xfrm>
        </p:grpSpPr>
        <p:sp>
          <p:nvSpPr>
            <p:cNvPr id="128" name="Прямоугольник: скругленные углы 127">
              <a:extLst>
                <a:ext uri="{FF2B5EF4-FFF2-40B4-BE49-F238E27FC236}">
                  <a16:creationId xmlns:a16="http://schemas.microsoft.com/office/drawing/2014/main" id="{5D480EFB-60C5-34F5-B1E7-4CF3F984409B}"/>
                </a:ext>
              </a:extLst>
            </p:cNvPr>
            <p:cNvSpPr/>
            <p:nvPr/>
          </p:nvSpPr>
          <p:spPr>
            <a:xfrm>
              <a:off x="-2200313" y="7567647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2" name="Рисунок 141">
              <a:extLst>
                <a:ext uri="{FF2B5EF4-FFF2-40B4-BE49-F238E27FC236}">
                  <a16:creationId xmlns:a16="http://schemas.microsoft.com/office/drawing/2014/main" id="{B5B5BA04-662E-C53E-3CC5-6639E2A21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093724" y="7567647"/>
              <a:ext cx="1961697" cy="1961697"/>
            </a:xfrm>
            <a:prstGeom prst="rect">
              <a:avLst/>
            </a:prstGeom>
          </p:spPr>
        </p:pic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25547D9B-417C-89AB-D96E-D845971276EC}"/>
              </a:ext>
            </a:extLst>
          </p:cNvPr>
          <p:cNvGrpSpPr/>
          <p:nvPr/>
        </p:nvGrpSpPr>
        <p:grpSpPr>
          <a:xfrm>
            <a:off x="6191182" y="2451509"/>
            <a:ext cx="2139844" cy="2106893"/>
            <a:chOff x="392468" y="7544266"/>
            <a:chExt cx="2139844" cy="2106893"/>
          </a:xfrm>
        </p:grpSpPr>
        <p:sp>
          <p:nvSpPr>
            <p:cNvPr id="129" name="Прямоугольник: скругленные углы 128">
              <a:extLst>
                <a:ext uri="{FF2B5EF4-FFF2-40B4-BE49-F238E27FC236}">
                  <a16:creationId xmlns:a16="http://schemas.microsoft.com/office/drawing/2014/main" id="{B4CE4DFC-69A5-22E7-434F-69A0A587CE76}"/>
                </a:ext>
              </a:extLst>
            </p:cNvPr>
            <p:cNvSpPr/>
            <p:nvPr/>
          </p:nvSpPr>
          <p:spPr>
            <a:xfrm>
              <a:off x="392468" y="7567647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0" name="Рисунок 139" descr="Изображение выглядит как искусство, дом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BD74504-BCF1-F53A-5D7E-F1955CD89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419" y="7544266"/>
              <a:ext cx="2106893" cy="2106893"/>
            </a:xfrm>
            <a:prstGeom prst="rect">
              <a:avLst/>
            </a:prstGeom>
          </p:spPr>
        </p:pic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3DD43931-2322-995E-DB56-545CC46A9923}"/>
              </a:ext>
            </a:extLst>
          </p:cNvPr>
          <p:cNvGrpSpPr/>
          <p:nvPr/>
        </p:nvGrpSpPr>
        <p:grpSpPr>
          <a:xfrm>
            <a:off x="6182764" y="2470846"/>
            <a:ext cx="2082800" cy="2042266"/>
            <a:chOff x="2985249" y="7567647"/>
            <a:chExt cx="2082800" cy="2042266"/>
          </a:xfrm>
        </p:grpSpPr>
        <p:sp>
          <p:nvSpPr>
            <p:cNvPr id="130" name="Прямоугольник: скругленные углы 129">
              <a:extLst>
                <a:ext uri="{FF2B5EF4-FFF2-40B4-BE49-F238E27FC236}">
                  <a16:creationId xmlns:a16="http://schemas.microsoft.com/office/drawing/2014/main" id="{C5D6B028-5161-4576-A70E-449BAC9782E5}"/>
                </a:ext>
              </a:extLst>
            </p:cNvPr>
            <p:cNvSpPr/>
            <p:nvPr/>
          </p:nvSpPr>
          <p:spPr>
            <a:xfrm>
              <a:off x="2985249" y="7567647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A9260CB7-C1D4-5707-F638-0BB8C6281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05005" y="7645838"/>
              <a:ext cx="1843288" cy="1843288"/>
            </a:xfrm>
            <a:prstGeom prst="rect">
              <a:avLst/>
            </a:prstGeom>
          </p:spPr>
        </p:pic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7F7838E3-6E51-342D-309B-4FFDA02C31F5}"/>
              </a:ext>
            </a:extLst>
          </p:cNvPr>
          <p:cNvGrpSpPr/>
          <p:nvPr/>
        </p:nvGrpSpPr>
        <p:grpSpPr>
          <a:xfrm>
            <a:off x="6174346" y="2466802"/>
            <a:ext cx="2082800" cy="2042266"/>
            <a:chOff x="5578030" y="7567647"/>
            <a:chExt cx="2082800" cy="2042266"/>
          </a:xfrm>
        </p:grpSpPr>
        <p:sp>
          <p:nvSpPr>
            <p:cNvPr id="131" name="Прямоугольник: скругленные углы 130">
              <a:extLst>
                <a:ext uri="{FF2B5EF4-FFF2-40B4-BE49-F238E27FC236}">
                  <a16:creationId xmlns:a16="http://schemas.microsoft.com/office/drawing/2014/main" id="{5A47D9B7-832D-C2EB-2B51-0F9140D8BE32}"/>
                </a:ext>
              </a:extLst>
            </p:cNvPr>
            <p:cNvSpPr/>
            <p:nvPr/>
          </p:nvSpPr>
          <p:spPr>
            <a:xfrm>
              <a:off x="5578030" y="7567647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6" name="Рисунок 135" descr="Изображение выглядит как картин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0840F3D0-15F2-851A-4385-98044C6E2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707" y="7622057"/>
              <a:ext cx="1933445" cy="1933445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4C5FAFD9-4CB2-F2B9-06AE-0934E835DC64}"/>
              </a:ext>
            </a:extLst>
          </p:cNvPr>
          <p:cNvGrpSpPr/>
          <p:nvPr/>
        </p:nvGrpSpPr>
        <p:grpSpPr>
          <a:xfrm>
            <a:off x="1048088" y="2474505"/>
            <a:ext cx="2082800" cy="2089586"/>
            <a:chOff x="-386104" y="2403551"/>
            <a:chExt cx="2082800" cy="2089586"/>
          </a:xfrm>
        </p:grpSpPr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CBB0F7A1-D41B-79CF-CBC5-70376C37D4DB}"/>
                </a:ext>
              </a:extLst>
            </p:cNvPr>
            <p:cNvSpPr/>
            <p:nvPr/>
          </p:nvSpPr>
          <p:spPr>
            <a:xfrm>
              <a:off x="-386104" y="2419681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2" name="Рисунок 31" descr="Изображение выглядит как мультфильм, графическая вста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5F2488C6-BE08-A64D-8057-3DE4EA03F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1997" y="2403551"/>
              <a:ext cx="1714532" cy="2089586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AED65538-2038-33DF-1E38-D01BAC992B75}"/>
              </a:ext>
            </a:extLst>
          </p:cNvPr>
          <p:cNvGrpSpPr/>
          <p:nvPr/>
        </p:nvGrpSpPr>
        <p:grpSpPr>
          <a:xfrm>
            <a:off x="1047483" y="2499653"/>
            <a:ext cx="2082800" cy="2042266"/>
            <a:chOff x="-2455446" y="4568537"/>
            <a:chExt cx="2082800" cy="2042266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82069138-F2FB-4C02-C2F2-06FB820A0849}"/>
                </a:ext>
              </a:extLst>
            </p:cNvPr>
            <p:cNvSpPr/>
            <p:nvPr/>
          </p:nvSpPr>
          <p:spPr>
            <a:xfrm>
              <a:off x="-2455446" y="4568537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8" name="Рисунок 27" descr="Изображение выглядит как мотоцикл, колесо, шина, транспортное сред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D000DB2-DF21-9AB0-94DF-DF7C875DF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47312" y="4753790"/>
              <a:ext cx="1866531" cy="1720557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E32B9F53-BED6-B381-49DF-4E33E7D9167B}"/>
              </a:ext>
            </a:extLst>
          </p:cNvPr>
          <p:cNvGrpSpPr/>
          <p:nvPr/>
        </p:nvGrpSpPr>
        <p:grpSpPr>
          <a:xfrm>
            <a:off x="1061967" y="2499685"/>
            <a:ext cx="2082800" cy="2042266"/>
            <a:chOff x="-2636694" y="-615340"/>
            <a:chExt cx="2082800" cy="2042266"/>
          </a:xfrm>
        </p:grpSpPr>
        <p:sp>
          <p:nvSpPr>
            <p:cNvPr id="96" name="Прямоугольник: скругленные углы 95">
              <a:extLst>
                <a:ext uri="{FF2B5EF4-FFF2-40B4-BE49-F238E27FC236}">
                  <a16:creationId xmlns:a16="http://schemas.microsoft.com/office/drawing/2014/main" id="{B199F2C5-B7BA-5E35-DC94-E7BF3E228D7F}"/>
                </a:ext>
              </a:extLst>
            </p:cNvPr>
            <p:cNvSpPr/>
            <p:nvPr/>
          </p:nvSpPr>
          <p:spPr>
            <a:xfrm>
              <a:off x="-2636694" y="-615340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4599B88A-A432-8574-998C-5B400A3E3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560493" y="-565241"/>
              <a:ext cx="1974312" cy="1974312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99D8E582-8905-4D03-2FB8-FC77031C0A7C}"/>
              </a:ext>
            </a:extLst>
          </p:cNvPr>
          <p:cNvGrpSpPr/>
          <p:nvPr/>
        </p:nvGrpSpPr>
        <p:grpSpPr>
          <a:xfrm>
            <a:off x="1053297" y="2489063"/>
            <a:ext cx="2082800" cy="2042266"/>
            <a:chOff x="-4175917" y="1796580"/>
            <a:chExt cx="2082800" cy="2042266"/>
          </a:xfrm>
        </p:grpSpPr>
        <p:sp>
          <p:nvSpPr>
            <p:cNvPr id="81" name="Прямоугольник: скругленные углы 80">
              <a:extLst>
                <a:ext uri="{FF2B5EF4-FFF2-40B4-BE49-F238E27FC236}">
                  <a16:creationId xmlns:a16="http://schemas.microsoft.com/office/drawing/2014/main" id="{27DDB8BC-CF39-3741-A11C-A29B6721EDE4}"/>
                </a:ext>
              </a:extLst>
            </p:cNvPr>
            <p:cNvSpPr/>
            <p:nvPr/>
          </p:nvSpPr>
          <p:spPr>
            <a:xfrm>
              <a:off x="-4175917" y="1796580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0A99657C-8235-39B3-223A-913F03D17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3868354" y="2031151"/>
              <a:ext cx="1532067" cy="1726478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198B162A-BA54-1271-F05B-B5CE5BE1E1AA}"/>
              </a:ext>
            </a:extLst>
          </p:cNvPr>
          <p:cNvGrpSpPr/>
          <p:nvPr/>
        </p:nvGrpSpPr>
        <p:grpSpPr>
          <a:xfrm>
            <a:off x="1053507" y="2498576"/>
            <a:ext cx="2082800" cy="2042266"/>
            <a:chOff x="-2429760" y="10602379"/>
            <a:chExt cx="2082800" cy="2042266"/>
          </a:xfrm>
        </p:grpSpPr>
        <p:sp>
          <p:nvSpPr>
            <p:cNvPr id="40" name="Прямоугольник: скругленные углы 39">
              <a:extLst>
                <a:ext uri="{FF2B5EF4-FFF2-40B4-BE49-F238E27FC236}">
                  <a16:creationId xmlns:a16="http://schemas.microsoft.com/office/drawing/2014/main" id="{CADD4E9B-FC7E-BA11-82F1-9EE984135C54}"/>
                </a:ext>
              </a:extLst>
            </p:cNvPr>
            <p:cNvSpPr/>
            <p:nvPr/>
          </p:nvSpPr>
          <p:spPr>
            <a:xfrm>
              <a:off x="-2429760" y="10602379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6CA587BE-62E1-C4EB-B2BB-C9D0892FC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206318" y="10730631"/>
              <a:ext cx="1813152" cy="1813152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33F99754-BB42-CD5C-5E9A-C623079F4C09}"/>
              </a:ext>
            </a:extLst>
          </p:cNvPr>
          <p:cNvGrpSpPr/>
          <p:nvPr/>
        </p:nvGrpSpPr>
        <p:grpSpPr>
          <a:xfrm>
            <a:off x="3537896" y="2405776"/>
            <a:ext cx="2240429" cy="2240429"/>
            <a:chOff x="317982" y="2978157"/>
            <a:chExt cx="2240429" cy="2240429"/>
          </a:xfrm>
        </p:grpSpPr>
        <p:sp>
          <p:nvSpPr>
            <p:cNvPr id="78" name="Прямоугольник: скругленные углы 77">
              <a:extLst>
                <a:ext uri="{FF2B5EF4-FFF2-40B4-BE49-F238E27FC236}">
                  <a16:creationId xmlns:a16="http://schemas.microsoft.com/office/drawing/2014/main" id="{68DA6406-B8B0-60F8-7F05-F27FD524AE11}"/>
                </a:ext>
              </a:extLst>
            </p:cNvPr>
            <p:cNvSpPr/>
            <p:nvPr/>
          </p:nvSpPr>
          <p:spPr>
            <a:xfrm>
              <a:off x="407504" y="3056204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0" name="Рисунок 19" descr="Изображение выглядит как графическая вставка, мультфильм, смайлик, эмотикон&#10;&#10;Автоматически созданное описание">
              <a:extLst>
                <a:ext uri="{FF2B5EF4-FFF2-40B4-BE49-F238E27FC236}">
                  <a16:creationId xmlns:a16="http://schemas.microsoft.com/office/drawing/2014/main" id="{5343AA58-98B0-158F-D278-20B51EA0F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982" y="2978157"/>
              <a:ext cx="2240429" cy="2240429"/>
            </a:xfrm>
            <a:prstGeom prst="rect">
              <a:avLst/>
            </a:prstGeom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65ED9DCF-F835-E897-94BE-743D29A01504}"/>
              </a:ext>
            </a:extLst>
          </p:cNvPr>
          <p:cNvGrpSpPr/>
          <p:nvPr/>
        </p:nvGrpSpPr>
        <p:grpSpPr>
          <a:xfrm>
            <a:off x="3619681" y="2483823"/>
            <a:ext cx="2143008" cy="2081595"/>
            <a:chOff x="-512395" y="7704468"/>
            <a:chExt cx="2143008" cy="2081595"/>
          </a:xfrm>
        </p:grpSpPr>
        <p:sp>
          <p:nvSpPr>
            <p:cNvPr id="111" name="Прямоугольник: скругленные углы 110">
              <a:extLst>
                <a:ext uri="{FF2B5EF4-FFF2-40B4-BE49-F238E27FC236}">
                  <a16:creationId xmlns:a16="http://schemas.microsoft.com/office/drawing/2014/main" id="{02A1A833-1471-54B1-99BA-6215E7DF6D5F}"/>
                </a:ext>
              </a:extLst>
            </p:cNvPr>
            <p:cNvSpPr/>
            <p:nvPr/>
          </p:nvSpPr>
          <p:spPr>
            <a:xfrm>
              <a:off x="-512395" y="7704468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21" name="Рисунок 120" descr="Изображение выглядит как скот, млекопитающее, крупный рогатый скот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D195CCAE-7F63-DC50-6C8A-99B93CB3E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7071" y="7768379"/>
              <a:ext cx="2017684" cy="2017684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5D280335-FCDC-DBB7-92C3-AFF490D997DD}"/>
              </a:ext>
            </a:extLst>
          </p:cNvPr>
          <p:cNvGrpSpPr/>
          <p:nvPr/>
        </p:nvGrpSpPr>
        <p:grpSpPr>
          <a:xfrm>
            <a:off x="3624707" y="2482319"/>
            <a:ext cx="2082800" cy="2042266"/>
            <a:chOff x="1207919" y="5113908"/>
            <a:chExt cx="2082800" cy="2042266"/>
          </a:xfrm>
        </p:grpSpPr>
        <p:sp>
          <p:nvSpPr>
            <p:cNvPr id="83" name="Прямоугольник: скругленные углы 82">
              <a:extLst>
                <a:ext uri="{FF2B5EF4-FFF2-40B4-BE49-F238E27FC236}">
                  <a16:creationId xmlns:a16="http://schemas.microsoft.com/office/drawing/2014/main" id="{749E3B45-CD8D-34DC-17E8-7188663F2D0C}"/>
                </a:ext>
              </a:extLst>
            </p:cNvPr>
            <p:cNvSpPr/>
            <p:nvPr/>
          </p:nvSpPr>
          <p:spPr>
            <a:xfrm>
              <a:off x="1207919" y="5113908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" name="Рисунок 9" descr="Изображение выглядит как овощи, лук, Луковица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188BA0F1-3B0F-125B-5296-D5120D5CA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6279" y="5213617"/>
              <a:ext cx="1826079" cy="1826079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925E1DA9-8A73-4722-97A4-38B44D206595}"/>
              </a:ext>
            </a:extLst>
          </p:cNvPr>
          <p:cNvGrpSpPr/>
          <p:nvPr/>
        </p:nvGrpSpPr>
        <p:grpSpPr>
          <a:xfrm>
            <a:off x="3624647" y="2473934"/>
            <a:ext cx="2082800" cy="2042266"/>
            <a:chOff x="4645861" y="7704468"/>
            <a:chExt cx="2082800" cy="2042266"/>
          </a:xfrm>
        </p:grpSpPr>
        <p:sp>
          <p:nvSpPr>
            <p:cNvPr id="114" name="Прямоугольник: скругленные углы 113">
              <a:extLst>
                <a:ext uri="{FF2B5EF4-FFF2-40B4-BE49-F238E27FC236}">
                  <a16:creationId xmlns:a16="http://schemas.microsoft.com/office/drawing/2014/main" id="{2BC9DAF7-59F9-159A-8FD3-981E007C3994}"/>
                </a:ext>
              </a:extLst>
            </p:cNvPr>
            <p:cNvSpPr/>
            <p:nvPr/>
          </p:nvSpPr>
          <p:spPr>
            <a:xfrm>
              <a:off x="4645861" y="7704468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57C507D3-3115-2963-6678-2B1D1E23A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01417" y="7756088"/>
              <a:ext cx="1966988" cy="1966988"/>
            </a:xfrm>
            <a:prstGeom prst="rect">
              <a:avLst/>
            </a:prstGeom>
          </p:spPr>
        </p:pic>
      </p:grp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CF8ADCD-A1A9-C86D-C7FB-2EDCC161A773}"/>
              </a:ext>
            </a:extLst>
          </p:cNvPr>
          <p:cNvGrpSpPr/>
          <p:nvPr/>
        </p:nvGrpSpPr>
        <p:grpSpPr>
          <a:xfrm>
            <a:off x="3623538" y="2476203"/>
            <a:ext cx="2082800" cy="2042266"/>
            <a:chOff x="7224989" y="7704468"/>
            <a:chExt cx="2082800" cy="2042266"/>
          </a:xfrm>
        </p:grpSpPr>
        <p:sp>
          <p:nvSpPr>
            <p:cNvPr id="115" name="Прямоугольник: скругленные углы 114">
              <a:extLst>
                <a:ext uri="{FF2B5EF4-FFF2-40B4-BE49-F238E27FC236}">
                  <a16:creationId xmlns:a16="http://schemas.microsoft.com/office/drawing/2014/main" id="{8AA36319-F229-2D24-F5CB-6AA63AA6BB2C}"/>
                </a:ext>
              </a:extLst>
            </p:cNvPr>
            <p:cNvSpPr/>
            <p:nvPr/>
          </p:nvSpPr>
          <p:spPr>
            <a:xfrm>
              <a:off x="7224989" y="7704468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B09AAD82-8915-51F0-3DD9-AB15FF6A1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48721" y="7788850"/>
              <a:ext cx="1502114" cy="1848757"/>
            </a:xfrm>
            <a:prstGeom prst="rect">
              <a:avLst/>
            </a:prstGeom>
          </p:spPr>
        </p:pic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94E78270-8F55-626F-774D-5B7BBF1F4CEC}"/>
              </a:ext>
            </a:extLst>
          </p:cNvPr>
          <p:cNvGrpSpPr/>
          <p:nvPr/>
        </p:nvGrpSpPr>
        <p:grpSpPr>
          <a:xfrm>
            <a:off x="6177538" y="2414189"/>
            <a:ext cx="2082800" cy="2102011"/>
            <a:chOff x="3821851" y="4929105"/>
            <a:chExt cx="2082800" cy="2102011"/>
          </a:xfrm>
        </p:grpSpPr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212FEFF8-81D7-41C5-96FA-AA6841E87132}"/>
                </a:ext>
              </a:extLst>
            </p:cNvPr>
            <p:cNvSpPr/>
            <p:nvPr/>
          </p:nvSpPr>
          <p:spPr>
            <a:xfrm>
              <a:off x="3821851" y="4988850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21934D1C-E939-B5C5-F686-F23F22299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13431" y="4929105"/>
              <a:ext cx="1901342" cy="2047600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55A5C4C7-4392-EF78-6322-926E242081B2}"/>
              </a:ext>
            </a:extLst>
          </p:cNvPr>
          <p:cNvGrpSpPr/>
          <p:nvPr/>
        </p:nvGrpSpPr>
        <p:grpSpPr>
          <a:xfrm>
            <a:off x="1553798" y="2093462"/>
            <a:ext cx="1075101" cy="647147"/>
            <a:chOff x="1617359" y="2257104"/>
            <a:chExt cx="1152546" cy="933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4AAA373A-B886-6F26-60DE-7E6B1888089D}"/>
                </a:ext>
              </a:extLst>
            </p:cNvPr>
            <p:cNvGrpSpPr/>
            <p:nvPr/>
          </p:nvGrpSpPr>
          <p:grpSpPr>
            <a:xfrm>
              <a:off x="1617359" y="2269193"/>
              <a:ext cx="164698" cy="921093"/>
              <a:chOff x="1617359" y="2269193"/>
              <a:chExt cx="164698" cy="921093"/>
            </a:xfrm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9C8C6272-9C33-494D-446B-C2D7F0785BB5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E405FE36-63EA-6BB3-89B5-9693475B8DE2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Блок-схема: знак завершения 37">
                <a:extLst>
                  <a:ext uri="{FF2B5EF4-FFF2-40B4-BE49-F238E27FC236}">
                    <a16:creationId xmlns:a16="http://schemas.microsoft.com/office/drawing/2014/main" id="{4E6A20D5-DCA7-A13E-E936-BF84CE1FA607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A785121A-A18C-2B92-9F46-56708E7A92F7}"/>
                </a:ext>
              </a:extLst>
            </p:cNvPr>
            <p:cNvGrpSpPr/>
            <p:nvPr/>
          </p:nvGrpSpPr>
          <p:grpSpPr>
            <a:xfrm>
              <a:off x="2123611" y="2257104"/>
              <a:ext cx="164698" cy="921093"/>
              <a:chOff x="1617359" y="2269193"/>
              <a:chExt cx="164698" cy="921093"/>
            </a:xfrm>
          </p:grpSpPr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id="{1676A330-3460-7A31-4BD1-2DB38D2E03F7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85E1958E-9A02-2104-CBA7-0465F8347500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Блок-схема: знак завершения 32">
                <a:extLst>
                  <a:ext uri="{FF2B5EF4-FFF2-40B4-BE49-F238E27FC236}">
                    <a16:creationId xmlns:a16="http://schemas.microsoft.com/office/drawing/2014/main" id="{3F289B88-83E7-487D-8DC1-362193AF48DF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D7DE3922-2D86-99DE-2F12-41946F233299}"/>
                </a:ext>
              </a:extLst>
            </p:cNvPr>
            <p:cNvGrpSpPr/>
            <p:nvPr/>
          </p:nvGrpSpPr>
          <p:grpSpPr>
            <a:xfrm>
              <a:off x="2605207" y="2257104"/>
              <a:ext cx="164698" cy="921093"/>
              <a:chOff x="1617359" y="2269193"/>
              <a:chExt cx="164698" cy="921093"/>
            </a:xfrm>
          </p:grpSpPr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4AB72E58-C048-9D4B-C861-D68C88D9BBD2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Овал 24">
                <a:extLst>
                  <a:ext uri="{FF2B5EF4-FFF2-40B4-BE49-F238E27FC236}">
                    <a16:creationId xmlns:a16="http://schemas.microsoft.com/office/drawing/2014/main" id="{89BB07C5-372D-CEC3-D925-6F48F758BAF7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Блок-схема: знак завершения 25">
                <a:extLst>
                  <a:ext uri="{FF2B5EF4-FFF2-40B4-BE49-F238E27FC236}">
                    <a16:creationId xmlns:a16="http://schemas.microsoft.com/office/drawing/2014/main" id="{845D37FE-59F0-DDF9-8145-2BEBA3F6F152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1711623F-53D6-F746-03F9-73C0B5FFFDD0}"/>
              </a:ext>
            </a:extLst>
          </p:cNvPr>
          <p:cNvGrpSpPr/>
          <p:nvPr/>
        </p:nvGrpSpPr>
        <p:grpSpPr>
          <a:xfrm>
            <a:off x="4132926" y="2101846"/>
            <a:ext cx="1075101" cy="647147"/>
            <a:chOff x="1617359" y="2257104"/>
            <a:chExt cx="1152546" cy="933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999FC6D5-C463-E2BB-0A8F-DEDB6E352FCE}"/>
                </a:ext>
              </a:extLst>
            </p:cNvPr>
            <p:cNvGrpSpPr/>
            <p:nvPr/>
          </p:nvGrpSpPr>
          <p:grpSpPr>
            <a:xfrm>
              <a:off x="1617359" y="2269193"/>
              <a:ext cx="164698" cy="921093"/>
              <a:chOff x="1617359" y="2269193"/>
              <a:chExt cx="164698" cy="921093"/>
            </a:xfrm>
          </p:grpSpPr>
          <p:sp>
            <p:nvSpPr>
              <p:cNvPr id="57" name="Овал 56">
                <a:extLst>
                  <a:ext uri="{FF2B5EF4-FFF2-40B4-BE49-F238E27FC236}">
                    <a16:creationId xmlns:a16="http://schemas.microsoft.com/office/drawing/2014/main" id="{628B73AC-0417-DC10-0974-B1E53C0FA7BD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Овал 57">
                <a:extLst>
                  <a:ext uri="{FF2B5EF4-FFF2-40B4-BE49-F238E27FC236}">
                    <a16:creationId xmlns:a16="http://schemas.microsoft.com/office/drawing/2014/main" id="{673C7B2C-B1E9-EDDD-9811-AB9585B1FA0C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Блок-схема: знак завершения 58">
                <a:extLst>
                  <a:ext uri="{FF2B5EF4-FFF2-40B4-BE49-F238E27FC236}">
                    <a16:creationId xmlns:a16="http://schemas.microsoft.com/office/drawing/2014/main" id="{D9D89C50-8C95-0E57-15EF-6B61487B8186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B2D1BB30-58F1-88A6-E2C7-60DE32F1E5F7}"/>
                </a:ext>
              </a:extLst>
            </p:cNvPr>
            <p:cNvGrpSpPr/>
            <p:nvPr/>
          </p:nvGrpSpPr>
          <p:grpSpPr>
            <a:xfrm>
              <a:off x="2123611" y="2257104"/>
              <a:ext cx="164698" cy="921093"/>
              <a:chOff x="1617359" y="2269193"/>
              <a:chExt cx="164698" cy="921093"/>
            </a:xfrm>
          </p:grpSpPr>
          <p:sp>
            <p:nvSpPr>
              <p:cNvPr id="54" name="Овал 53">
                <a:extLst>
                  <a:ext uri="{FF2B5EF4-FFF2-40B4-BE49-F238E27FC236}">
                    <a16:creationId xmlns:a16="http://schemas.microsoft.com/office/drawing/2014/main" id="{B2462D83-BD00-F7C6-47A5-C496D7D03665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id="{0C22191F-78A2-82F6-5F73-999319D51640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Блок-схема: знак завершения 55">
                <a:extLst>
                  <a:ext uri="{FF2B5EF4-FFF2-40B4-BE49-F238E27FC236}">
                    <a16:creationId xmlns:a16="http://schemas.microsoft.com/office/drawing/2014/main" id="{D905C98A-64C6-64B5-AAE3-D0D3785B6358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73D1C95F-0E83-3911-E06D-C85D09AC6792}"/>
                </a:ext>
              </a:extLst>
            </p:cNvPr>
            <p:cNvGrpSpPr/>
            <p:nvPr/>
          </p:nvGrpSpPr>
          <p:grpSpPr>
            <a:xfrm>
              <a:off x="2605207" y="2257104"/>
              <a:ext cx="164698" cy="921093"/>
              <a:chOff x="1617359" y="2269193"/>
              <a:chExt cx="164698" cy="921093"/>
            </a:xfrm>
          </p:grpSpPr>
          <p:sp>
            <p:nvSpPr>
              <p:cNvPr id="50" name="Овал 49">
                <a:extLst>
                  <a:ext uri="{FF2B5EF4-FFF2-40B4-BE49-F238E27FC236}">
                    <a16:creationId xmlns:a16="http://schemas.microsoft.com/office/drawing/2014/main" id="{B62B6AA3-2D96-F9A4-4A3C-9456B1044495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:a16="http://schemas.microsoft.com/office/drawing/2014/main" id="{AFA577E3-9302-1808-77DC-D2DB9775A19C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Блок-схема: знак завершения 52">
                <a:extLst>
                  <a:ext uri="{FF2B5EF4-FFF2-40B4-BE49-F238E27FC236}">
                    <a16:creationId xmlns:a16="http://schemas.microsoft.com/office/drawing/2014/main" id="{2A549B64-0D79-9951-5134-13A08FAB49B7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35BB0C97-4BCE-A9D0-5EC5-E1BE7B0EE972}"/>
              </a:ext>
            </a:extLst>
          </p:cNvPr>
          <p:cNvGrpSpPr/>
          <p:nvPr/>
        </p:nvGrpSpPr>
        <p:grpSpPr>
          <a:xfrm>
            <a:off x="6712054" y="2110230"/>
            <a:ext cx="1075101" cy="647147"/>
            <a:chOff x="1617359" y="2257104"/>
            <a:chExt cx="1152546" cy="933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1F237CEA-B8D4-1EF2-EE61-22B1B051BDD2}"/>
                </a:ext>
              </a:extLst>
            </p:cNvPr>
            <p:cNvGrpSpPr/>
            <p:nvPr/>
          </p:nvGrpSpPr>
          <p:grpSpPr>
            <a:xfrm>
              <a:off x="1617359" y="2269193"/>
              <a:ext cx="164698" cy="921093"/>
              <a:chOff x="1617359" y="2269193"/>
              <a:chExt cx="164698" cy="921093"/>
            </a:xfrm>
          </p:grpSpPr>
          <p:sp>
            <p:nvSpPr>
              <p:cNvPr id="70" name="Овал 69">
                <a:extLst>
                  <a:ext uri="{FF2B5EF4-FFF2-40B4-BE49-F238E27FC236}">
                    <a16:creationId xmlns:a16="http://schemas.microsoft.com/office/drawing/2014/main" id="{DDCC72ED-B762-064A-93A6-220ACC1AEA3B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Овал 70">
                <a:extLst>
                  <a:ext uri="{FF2B5EF4-FFF2-40B4-BE49-F238E27FC236}">
                    <a16:creationId xmlns:a16="http://schemas.microsoft.com/office/drawing/2014/main" id="{E5878588-FF81-31E8-3C6D-D10BA7946BAC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Блок-схема: знак завершения 71">
                <a:extLst>
                  <a:ext uri="{FF2B5EF4-FFF2-40B4-BE49-F238E27FC236}">
                    <a16:creationId xmlns:a16="http://schemas.microsoft.com/office/drawing/2014/main" id="{9944EE8B-7E2C-6866-9B4A-CD9CE021A901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2" name="Группа 61">
              <a:extLst>
                <a:ext uri="{FF2B5EF4-FFF2-40B4-BE49-F238E27FC236}">
                  <a16:creationId xmlns:a16="http://schemas.microsoft.com/office/drawing/2014/main" id="{1E76AC08-5D61-7C0A-CF59-929C7C7C7895}"/>
                </a:ext>
              </a:extLst>
            </p:cNvPr>
            <p:cNvGrpSpPr/>
            <p:nvPr/>
          </p:nvGrpSpPr>
          <p:grpSpPr>
            <a:xfrm>
              <a:off x="2123611" y="2257104"/>
              <a:ext cx="164698" cy="921093"/>
              <a:chOff x="1617359" y="2269193"/>
              <a:chExt cx="164698" cy="921093"/>
            </a:xfrm>
          </p:grpSpPr>
          <p:sp>
            <p:nvSpPr>
              <p:cNvPr id="67" name="Овал 66">
                <a:extLst>
                  <a:ext uri="{FF2B5EF4-FFF2-40B4-BE49-F238E27FC236}">
                    <a16:creationId xmlns:a16="http://schemas.microsoft.com/office/drawing/2014/main" id="{AAE639E5-BD55-A2D6-BF64-D581E28AECEC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Овал 67">
                <a:extLst>
                  <a:ext uri="{FF2B5EF4-FFF2-40B4-BE49-F238E27FC236}">
                    <a16:creationId xmlns:a16="http://schemas.microsoft.com/office/drawing/2014/main" id="{2A8FFBF9-60C7-8425-BB0E-A68B04095A91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Блок-схема: знак завершения 68">
                <a:extLst>
                  <a:ext uri="{FF2B5EF4-FFF2-40B4-BE49-F238E27FC236}">
                    <a16:creationId xmlns:a16="http://schemas.microsoft.com/office/drawing/2014/main" id="{CD29DD69-0387-95C1-2BE5-116F17ACB24C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A589A24F-3454-7A12-7C23-A97D654E3126}"/>
                </a:ext>
              </a:extLst>
            </p:cNvPr>
            <p:cNvGrpSpPr/>
            <p:nvPr/>
          </p:nvGrpSpPr>
          <p:grpSpPr>
            <a:xfrm>
              <a:off x="2605207" y="2257104"/>
              <a:ext cx="164698" cy="921093"/>
              <a:chOff x="1617359" y="2269193"/>
              <a:chExt cx="164698" cy="921093"/>
            </a:xfrm>
          </p:grpSpPr>
          <p:sp>
            <p:nvSpPr>
              <p:cNvPr id="64" name="Овал 63">
                <a:extLst>
                  <a:ext uri="{FF2B5EF4-FFF2-40B4-BE49-F238E27FC236}">
                    <a16:creationId xmlns:a16="http://schemas.microsoft.com/office/drawing/2014/main" id="{2A3DD399-0D6B-8461-6DC6-6E0817C0E878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Овал 64">
                <a:extLst>
                  <a:ext uri="{FF2B5EF4-FFF2-40B4-BE49-F238E27FC236}">
                    <a16:creationId xmlns:a16="http://schemas.microsoft.com/office/drawing/2014/main" id="{FE584193-09F1-23AA-E00E-EDAEBD405B82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Блок-схема: знак завершения 65">
                <a:extLst>
                  <a:ext uri="{FF2B5EF4-FFF2-40B4-BE49-F238E27FC236}">
                    <a16:creationId xmlns:a16="http://schemas.microsoft.com/office/drawing/2014/main" id="{76923056-78AA-1A9E-6B97-FF5C24A3C18B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454" y="519017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E1AEA93-B7E7-4B48-8D10-613ABA2B075B}"/>
</file>

<file path=customXml/itemProps2.xml><?xml version="1.0" encoding="utf-8"?>
<ds:datastoreItem xmlns:ds="http://schemas.openxmlformats.org/officeDocument/2006/customXml" ds:itemID="{613D49BB-732E-43E9-B140-75752A1D61E0}"/>
</file>

<file path=customXml/itemProps3.xml><?xml version="1.0" encoding="utf-8"?>
<ds:datastoreItem xmlns:ds="http://schemas.openxmlformats.org/officeDocument/2006/customXml" ds:itemID="{86178742-9343-4999-BFEA-6C6507C187DC}"/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13</cp:revision>
  <dcterms:created xsi:type="dcterms:W3CDTF">2024-07-21T13:02:50Z</dcterms:created>
  <dcterms:modified xsi:type="dcterms:W3CDTF">2025-07-29T21:20:46Z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