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25">
            <a:hlinkClick r:id="rId4" action="ppaction://hlinksldjump"/>
            <a:extLst>
              <a:ext uri="{FF2B5EF4-FFF2-40B4-BE49-F238E27FC236}">
                <a16:creationId xmlns:a16="http://schemas.microsoft.com/office/drawing/2014/main" id="{8C1195AF-8546-9597-ABBB-3D1B47E1FA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243" y="3494541"/>
            <a:ext cx="3235868" cy="323586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