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41FD48-E16A-459D-A44A-EDF690B25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3938970"/>
            <a:ext cx="2715896" cy="2715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