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70" d="100"/>
          <a:sy n="70" d="100"/>
        </p:scale>
        <p:origin x="190" y="38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36899CA-1B4D-4E26-9462-78CA339622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252EA00C-E1E6-4214-B705-619697B368D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616D140-FB75-4AF8-B32F-4D0FE70488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A142B-9831-4762-B382-2C69C0992C36}" type="datetimeFigureOut">
              <a:rPr lang="ru-UA" smtClean="0"/>
              <a:t>17.08.2024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8DE2B66-C34A-4259-B78C-1C9A8D69CA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A87FF2A-C562-4BA8-9132-737A61AD64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32E78-EDE5-414E-A897-07E09F1AEB5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1125932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1A413BC-AF22-4B36-8B5D-8508339017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1C33D29-4E7B-4234-97E8-8EFE7154BD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3FBB33E-1AFB-4449-A5C7-C1BDDC4467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A142B-9831-4762-B382-2C69C0992C36}" type="datetimeFigureOut">
              <a:rPr lang="ru-UA" smtClean="0"/>
              <a:t>17.08.2024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279132E-0572-421C-AEC6-97A8A36C2C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04875D0-4811-4629-BE02-74B1DECE99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32E78-EDE5-414E-A897-07E09F1AEB5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996044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A7D25C9E-497F-4FA2-9D97-C2CC818AA8F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4291DCB-E896-47AB-802F-B09EAF891E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64D3FCE-9F2D-40FE-955F-FF95814FF2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A142B-9831-4762-B382-2C69C0992C36}" type="datetimeFigureOut">
              <a:rPr lang="ru-UA" smtClean="0"/>
              <a:t>17.08.2024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76AE07D-DCA9-48C6-8D36-7649E6AEFF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A11C94B-A82C-4960-97A5-FEC25CCEE8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32E78-EDE5-414E-A897-07E09F1AEB5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3832771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14CC58A-175C-4118-9675-35C2A45137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9451570-675C-44F6-9BAC-0F79F7E2C2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574D8A1-1E6C-40CB-BD6F-3A8C1271EC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A142B-9831-4762-B382-2C69C0992C36}" type="datetimeFigureOut">
              <a:rPr lang="ru-UA" smtClean="0"/>
              <a:t>17.08.2024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2F904CF-7136-4385-BDD6-9289724A57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495C1ED-133E-476E-B367-1EFB6D5F64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32E78-EDE5-414E-A897-07E09F1AEB5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5074476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DA993AA-1C5D-4EB1-B59D-983BD2BC6D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3CF36D3-5A2C-43E2-A912-25728126F7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FFBA922-1D8F-42B0-9111-A751E0D60A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A142B-9831-4762-B382-2C69C0992C36}" type="datetimeFigureOut">
              <a:rPr lang="ru-UA" smtClean="0"/>
              <a:t>17.08.2024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BCC0B63-D1F3-4515-8D6D-7CF3E3AEDC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3C29689-9713-42A0-95C1-16239AA3D7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32E78-EDE5-414E-A897-07E09F1AEB5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817831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C1146E8-3FE2-4166-BEDE-887736056D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04CDF05-E062-459A-8577-F29BB207DD3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7691A40-DCB7-4731-A319-F3D8A37748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B175720-BA70-4EA5-B7FB-FB443FF248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A142B-9831-4762-B382-2C69C0992C36}" type="datetimeFigureOut">
              <a:rPr lang="ru-UA" smtClean="0"/>
              <a:t>17.08.2024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F4A19FA-85A4-49B0-9177-C90C896CBD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B04DFF0-B224-4448-AB60-167FC020E5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32E78-EDE5-414E-A897-07E09F1AEB5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095658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49D2D40-6F41-48DD-88F6-927D64EC3A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786915D-66D2-4F03-9B6E-EB37BD9E50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14F9495-7C9C-4254-8C57-4F11E8802C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042B49B6-2912-44DC-8A9D-52FEC433183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62984A4F-3B3F-4AF2-A4AA-9A256FC3962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FA2AC5C-978C-47A7-87E5-BCC7600C76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A142B-9831-4762-B382-2C69C0992C36}" type="datetimeFigureOut">
              <a:rPr lang="ru-UA" smtClean="0"/>
              <a:t>17.08.2024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D4024587-1DE1-45AA-BA0A-BD2B24A56A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222F3BB-552F-48B9-BE17-D147886070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32E78-EDE5-414E-A897-07E09F1AEB5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0395216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A6B3805-06A2-42C6-B98F-FA38AB4AE7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0B8E7072-EE95-4F7C-9082-751C333FFB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A142B-9831-4762-B382-2C69C0992C36}" type="datetimeFigureOut">
              <a:rPr lang="ru-UA" smtClean="0"/>
              <a:t>17.08.2024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4A35135-E45F-49D6-B9A2-5C79E10495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DFEBEDD4-57E7-4C1A-822A-C85B509361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32E78-EDE5-414E-A897-07E09F1AEB5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5812356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E1DB40BE-C1C2-4A84-B154-12AB980A9E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A142B-9831-4762-B382-2C69C0992C36}" type="datetimeFigureOut">
              <a:rPr lang="ru-UA" smtClean="0"/>
              <a:t>17.08.2024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9DC2479D-64DE-4DB0-A53B-0AD952100C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C570BE4-5AC8-4C34-947E-0C5C0FE7C3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32E78-EDE5-414E-A897-07E09F1AEB5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688131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526CFEC-1C3B-4701-8B98-5E03D03BA9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F20F041-B1CE-41FD-8CF7-B281702E87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FCC81F3-E0D1-4811-BB44-A0EF838F51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A7C95B9-C0A2-419C-AB52-D91137316A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A142B-9831-4762-B382-2C69C0992C36}" type="datetimeFigureOut">
              <a:rPr lang="ru-UA" smtClean="0"/>
              <a:t>17.08.2024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F99A170-5EE4-41BE-A98C-47ADA8DBA8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7D2460D-63FB-4595-820A-4AED1357EC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32E78-EDE5-414E-A897-07E09F1AEB5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7661752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D5ECE6-45E0-4178-B39C-94D5A6387F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C42534B2-5751-493D-BA63-C0FCDB41B71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459897B-2D9E-4678-BB88-69BDB83D41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827D03D-F2A5-4C58-A099-168EA3B70B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A142B-9831-4762-B382-2C69C0992C36}" type="datetimeFigureOut">
              <a:rPr lang="ru-UA" smtClean="0"/>
              <a:t>17.08.2024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B995E47-AE8D-43A5-859C-4022D77224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73E5857-CAEC-4057-9AF9-65CCEB1095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32E78-EDE5-414E-A897-07E09F1AEB5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723527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093413C-5E74-484F-9B93-8D3A79484B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BC69588-D772-4497-8B99-E48FE72FD2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D3D0190-9E7B-4A8C-B64A-1805AAC7A4B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EA142B-9831-4762-B382-2C69C0992C36}" type="datetimeFigureOut">
              <a:rPr lang="ru-UA" smtClean="0"/>
              <a:t>17.08.2024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7EDC7B7-6195-4546-8E98-08391EAAB59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BBA9E24-48C3-4450-90B8-186749B384C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332E78-EDE5-414E-A897-07E09F1AEB5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343995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" Type="http://schemas.openxmlformats.org/officeDocument/2006/relationships/image" Target="../media/image2.pn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3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28" Type="http://schemas.openxmlformats.org/officeDocument/2006/relationships/image" Target="../media/image27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D7AD824-7F01-44F7-8856-8D9654A7A8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10FB824-59BF-4C2A-917E-660591CEA8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1526" y="2043225"/>
            <a:ext cx="4198088" cy="4198088"/>
          </a:xfrm>
          <a:prstGeom prst="rect">
            <a:avLst/>
          </a:prstGeom>
        </p:spPr>
      </p:pic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63DB75CC-51F4-44AE-98E5-623C48ADA27A}"/>
              </a:ext>
            </a:extLst>
          </p:cNvPr>
          <p:cNvSpPr/>
          <p:nvPr/>
        </p:nvSpPr>
        <p:spPr>
          <a:xfrm>
            <a:off x="1616263" y="1122930"/>
            <a:ext cx="5422605" cy="4612139"/>
          </a:xfrm>
          <a:prstGeom prst="roundRect">
            <a:avLst/>
          </a:prstGeom>
          <a:solidFill>
            <a:schemeClr val="bg1">
              <a:alpha val="87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79AAAAA-246C-47C6-8D71-99F79FDFBC3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48874" b="49779"/>
          <a:stretch/>
        </p:blipFill>
        <p:spPr>
          <a:xfrm>
            <a:off x="1760557" y="2882016"/>
            <a:ext cx="2072748" cy="2033026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FB9AF589-0B2A-41B3-9909-B7FECB46417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8874" b="49778"/>
          <a:stretch/>
        </p:blipFill>
        <p:spPr>
          <a:xfrm>
            <a:off x="4801631" y="3187973"/>
            <a:ext cx="2072748" cy="2033027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FDF9BB39-672B-4809-A149-49FE5AED211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785" r="48855"/>
          <a:stretch/>
        </p:blipFill>
        <p:spPr>
          <a:xfrm>
            <a:off x="4418064" y="2676169"/>
            <a:ext cx="2072748" cy="2033027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FC6B0F38-4654-4982-8399-DAE3D57517C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8874" t="46247"/>
          <a:stretch/>
        </p:blipFill>
        <p:spPr>
          <a:xfrm>
            <a:off x="3202526" y="1637000"/>
            <a:ext cx="2072748" cy="2175987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DA07859-9A56-45F8-980A-FED657BFEA2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0710" y="1263810"/>
            <a:ext cx="4334708" cy="4330377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64D0745B-37E6-48EE-8C66-D90717E14A5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74" b="3674"/>
          <a:stretch/>
        </p:blipFill>
        <p:spPr>
          <a:xfrm>
            <a:off x="2163307" y="3080075"/>
            <a:ext cx="2072748" cy="2033026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1D95C1A1-22AE-4251-B66A-ADC9EE1883F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14" b="3514"/>
          <a:stretch/>
        </p:blipFill>
        <p:spPr>
          <a:xfrm>
            <a:off x="4218960" y="3394356"/>
            <a:ext cx="2072748" cy="2033027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FCCE6DF1-6E0E-4864-BE05-CB2CC7499A6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14" b="3514"/>
          <a:stretch/>
        </p:blipFill>
        <p:spPr>
          <a:xfrm>
            <a:off x="4577160" y="1502096"/>
            <a:ext cx="2072748" cy="2033027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667F6335-E7F5-4487-81EB-D38AE603CF01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6" b="416"/>
          <a:stretch/>
        </p:blipFill>
        <p:spPr>
          <a:xfrm>
            <a:off x="2655241" y="1502096"/>
            <a:ext cx="2072748" cy="2175987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33C030B6-A098-41F7-983D-139D6960028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83755" y="1542303"/>
            <a:ext cx="4051884" cy="4051884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76E51CAD-137C-4396-90E0-F0F7D8B18F52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027" r="49965" b="46605"/>
          <a:stretch/>
        </p:blipFill>
        <p:spPr>
          <a:xfrm>
            <a:off x="2071593" y="3006787"/>
            <a:ext cx="2146899" cy="2250169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7B860B5C-1CC6-4299-9AC0-A845781CFF9D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61" t="1027" b="46872"/>
          <a:stretch/>
        </p:blipFill>
        <p:spPr>
          <a:xfrm>
            <a:off x="4177699" y="1648618"/>
            <a:ext cx="1963472" cy="1780381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E3899878-C411-4976-818C-0AE9E9187A65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03" t="44220" b="1027"/>
          <a:stretch/>
        </p:blipFill>
        <p:spPr>
          <a:xfrm>
            <a:off x="5168551" y="3790360"/>
            <a:ext cx="1854898" cy="1944709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1A1FBF89-30E2-4374-A2C8-E24D581F5A8A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5" t="51556" r="52073"/>
          <a:stretch/>
        </p:blipFill>
        <p:spPr>
          <a:xfrm>
            <a:off x="1885132" y="1601044"/>
            <a:ext cx="1963472" cy="2087896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670000E6-61F0-4B9C-8393-3416C22C6FD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32741" y="1263810"/>
            <a:ext cx="4330377" cy="4330377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1B5FC556-BA5F-4749-AEE4-94EB33EED536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66" t="70662" r="33725" b="2201"/>
          <a:stretch/>
        </p:blipFill>
        <p:spPr>
          <a:xfrm>
            <a:off x="2010335" y="3535298"/>
            <a:ext cx="1767426" cy="1587787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DDAEE4C8-58E3-4E94-B304-0414FAC0879D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08" t="29572" r="13853" b="34738"/>
          <a:stretch/>
        </p:blipFill>
        <p:spPr>
          <a:xfrm>
            <a:off x="4111083" y="2334342"/>
            <a:ext cx="2910968" cy="1466595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39F49930-D005-4A1B-B246-8CA79B634916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r="18811" b="73836"/>
          <a:stretch/>
        </p:blipFill>
        <p:spPr>
          <a:xfrm>
            <a:off x="3831147" y="3225664"/>
            <a:ext cx="2557303" cy="2148249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7B5D7830-389D-450B-8C26-E3A091ED8C7A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57" r="50322" b="68212"/>
          <a:stretch/>
        </p:blipFill>
        <p:spPr>
          <a:xfrm>
            <a:off x="1943337" y="1246119"/>
            <a:ext cx="1834424" cy="2076584"/>
          </a:xfrm>
          <a:prstGeom prst="rect">
            <a:avLst/>
          </a:prstGeom>
        </p:spPr>
      </p:pic>
      <p:pic>
        <p:nvPicPr>
          <p:cNvPr id="65" name="Picture 2">
            <a:extLst>
              <a:ext uri="{FF2B5EF4-FFF2-40B4-BE49-F238E27FC236}">
                <a16:creationId xmlns:a16="http://schemas.microsoft.com/office/drawing/2014/main" id="{CE23B3DA-F3FF-4C44-BF4E-A85C82A7DF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08366" y="1"/>
            <a:ext cx="774669" cy="724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подарок Рисунок 21">
            <a:extLst>
              <a:ext uri="{FF2B5EF4-FFF2-40B4-BE49-F238E27FC236}">
                <a16:creationId xmlns:a16="http://schemas.microsoft.com/office/drawing/2014/main" id="{53AB33C1-D75F-42D7-9987-23E075427876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9" t="7043" r="13173" b="12787"/>
          <a:stretch/>
        </p:blipFill>
        <p:spPr>
          <a:xfrm>
            <a:off x="100741" y="20248"/>
            <a:ext cx="893403" cy="966381"/>
          </a:xfrm>
          <a:prstGeom prst="rect">
            <a:avLst/>
          </a:prstGeom>
        </p:spPr>
      </p:pic>
      <p:pic>
        <p:nvPicPr>
          <p:cNvPr id="68" name="Рисунок 67">
            <a:extLst>
              <a:ext uri="{FF2B5EF4-FFF2-40B4-BE49-F238E27FC236}">
                <a16:creationId xmlns:a16="http://schemas.microsoft.com/office/drawing/2014/main" id="{E2CC90EA-D1E2-4C31-96B8-936C1AA028C9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869" r="50541" b="958"/>
          <a:stretch/>
        </p:blipFill>
        <p:spPr>
          <a:xfrm>
            <a:off x="2388561" y="2708142"/>
            <a:ext cx="2674711" cy="2226562"/>
          </a:xfrm>
          <a:prstGeom prst="rect">
            <a:avLst/>
          </a:prstGeom>
        </p:spPr>
      </p:pic>
      <p:pic>
        <p:nvPicPr>
          <p:cNvPr id="69" name="Рисунок 68">
            <a:extLst>
              <a:ext uri="{FF2B5EF4-FFF2-40B4-BE49-F238E27FC236}">
                <a16:creationId xmlns:a16="http://schemas.microsoft.com/office/drawing/2014/main" id="{C8DBF717-89A3-4F2F-AAC5-56B8971A9CCB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48" t="57869" b="958"/>
          <a:stretch/>
        </p:blipFill>
        <p:spPr>
          <a:xfrm>
            <a:off x="2438994" y="3845397"/>
            <a:ext cx="2126568" cy="1641122"/>
          </a:xfrm>
          <a:prstGeom prst="rect">
            <a:avLst/>
          </a:prstGeom>
        </p:spPr>
      </p:pic>
      <p:pic>
        <p:nvPicPr>
          <p:cNvPr id="70" name="Рисунок 69">
            <a:extLst>
              <a:ext uri="{FF2B5EF4-FFF2-40B4-BE49-F238E27FC236}">
                <a16:creationId xmlns:a16="http://schemas.microsoft.com/office/drawing/2014/main" id="{31BEC396-C959-4AAE-AF84-A5CAE13B417D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65" t="958" b="39894"/>
          <a:stretch/>
        </p:blipFill>
        <p:spPr>
          <a:xfrm>
            <a:off x="5533337" y="3733490"/>
            <a:ext cx="1459539" cy="1718488"/>
          </a:xfrm>
          <a:prstGeom prst="rect">
            <a:avLst/>
          </a:prstGeom>
        </p:spPr>
      </p:pic>
      <p:pic>
        <p:nvPicPr>
          <p:cNvPr id="71" name="Рисунок 70">
            <a:extLst>
              <a:ext uri="{FF2B5EF4-FFF2-40B4-BE49-F238E27FC236}">
                <a16:creationId xmlns:a16="http://schemas.microsoft.com/office/drawing/2014/main" id="{6F36328C-C1CE-466F-8620-4D2116C17653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65" r="43146" b="36947"/>
          <a:stretch/>
        </p:blipFill>
        <p:spPr>
          <a:xfrm>
            <a:off x="2585472" y="1316466"/>
            <a:ext cx="1306156" cy="2226562"/>
          </a:xfrm>
          <a:prstGeom prst="rect">
            <a:avLst/>
          </a:prstGeom>
        </p:spPr>
      </p:pic>
      <p:pic>
        <p:nvPicPr>
          <p:cNvPr id="72" name="Рисунок 71">
            <a:extLst>
              <a:ext uri="{FF2B5EF4-FFF2-40B4-BE49-F238E27FC236}">
                <a16:creationId xmlns:a16="http://schemas.microsoft.com/office/drawing/2014/main" id="{52457094-F394-4B54-A9A1-9D31C6B3C42C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96557" y="1298394"/>
            <a:ext cx="4330377" cy="4330377"/>
          </a:xfrm>
          <a:prstGeom prst="rect">
            <a:avLst/>
          </a:prstGeom>
        </p:spPr>
      </p:pic>
      <p:pic>
        <p:nvPicPr>
          <p:cNvPr id="73" name="Рисунок 72">
            <a:extLst>
              <a:ext uri="{FF2B5EF4-FFF2-40B4-BE49-F238E27FC236}">
                <a16:creationId xmlns:a16="http://schemas.microsoft.com/office/drawing/2014/main" id="{A71D60C4-D11E-4177-8278-31FD3483DFA5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24" t="49059" r="44385" b="2617"/>
          <a:stretch/>
        </p:blipFill>
        <p:spPr>
          <a:xfrm>
            <a:off x="2262605" y="3740241"/>
            <a:ext cx="1066214" cy="1704196"/>
          </a:xfrm>
          <a:prstGeom prst="rect">
            <a:avLst/>
          </a:prstGeom>
        </p:spPr>
      </p:pic>
      <p:pic>
        <p:nvPicPr>
          <p:cNvPr id="74" name="Рисунок 73">
            <a:extLst>
              <a:ext uri="{FF2B5EF4-FFF2-40B4-BE49-F238E27FC236}">
                <a16:creationId xmlns:a16="http://schemas.microsoft.com/office/drawing/2014/main" id="{AFD421E9-B351-4104-AD81-C7442B1C0701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28" t="29959" r="31568" b="32373"/>
          <a:stretch/>
        </p:blipFill>
        <p:spPr>
          <a:xfrm>
            <a:off x="2850548" y="1679550"/>
            <a:ext cx="1227007" cy="1504071"/>
          </a:xfrm>
          <a:prstGeom prst="rect">
            <a:avLst/>
          </a:prstGeom>
        </p:spPr>
      </p:pic>
      <p:pic>
        <p:nvPicPr>
          <p:cNvPr id="75" name="Рисунок 74">
            <a:extLst>
              <a:ext uri="{FF2B5EF4-FFF2-40B4-BE49-F238E27FC236}">
                <a16:creationId xmlns:a16="http://schemas.microsoft.com/office/drawing/2014/main" id="{B516B659-C018-49CD-A71F-6ABC147CD167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059" t="2616" b="57044"/>
          <a:stretch/>
        </p:blipFill>
        <p:spPr>
          <a:xfrm>
            <a:off x="3762339" y="3981602"/>
            <a:ext cx="1227007" cy="1221473"/>
          </a:xfrm>
          <a:prstGeom prst="rect">
            <a:avLst/>
          </a:prstGeom>
        </p:spPr>
      </p:pic>
      <p:pic>
        <p:nvPicPr>
          <p:cNvPr id="76" name="Рисунок 75">
            <a:extLst>
              <a:ext uri="{FF2B5EF4-FFF2-40B4-BE49-F238E27FC236}">
                <a16:creationId xmlns:a16="http://schemas.microsoft.com/office/drawing/2014/main" id="{33767428-BE0B-4783-9A1A-946574ED20AB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6" t="47756" r="54891" b="17647"/>
          <a:stretch/>
        </p:blipFill>
        <p:spPr>
          <a:xfrm>
            <a:off x="4529950" y="2427609"/>
            <a:ext cx="1945758" cy="1569112"/>
          </a:xfrm>
          <a:prstGeom prst="rect">
            <a:avLst/>
          </a:prstGeom>
        </p:spPr>
      </p:pic>
      <p:pic>
        <p:nvPicPr>
          <p:cNvPr id="77" name="Рисунок 76">
            <a:extLst>
              <a:ext uri="{FF2B5EF4-FFF2-40B4-BE49-F238E27FC236}">
                <a16:creationId xmlns:a16="http://schemas.microsoft.com/office/drawing/2014/main" id="{609AB72B-927C-407F-98B9-0CF42A6A5812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41987" y="1316085"/>
            <a:ext cx="4176782" cy="4330377"/>
          </a:xfrm>
          <a:prstGeom prst="rect">
            <a:avLst/>
          </a:prstGeom>
        </p:spPr>
      </p:pic>
      <p:pic>
        <p:nvPicPr>
          <p:cNvPr id="78" name="Рисунок 77">
            <a:extLst>
              <a:ext uri="{FF2B5EF4-FFF2-40B4-BE49-F238E27FC236}">
                <a16:creationId xmlns:a16="http://schemas.microsoft.com/office/drawing/2014/main" id="{57ADA2E3-91C3-4D32-8550-4FF33F7A72A9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9" t="45994" r="49237" b="8897"/>
          <a:stretch/>
        </p:blipFill>
        <p:spPr>
          <a:xfrm>
            <a:off x="2730183" y="4047712"/>
            <a:ext cx="1894228" cy="1328307"/>
          </a:xfrm>
          <a:prstGeom prst="rect">
            <a:avLst/>
          </a:prstGeom>
        </p:spPr>
      </p:pic>
      <p:pic>
        <p:nvPicPr>
          <p:cNvPr id="79" name="Рисунок 78">
            <a:extLst>
              <a:ext uri="{FF2B5EF4-FFF2-40B4-BE49-F238E27FC236}">
                <a16:creationId xmlns:a16="http://schemas.microsoft.com/office/drawing/2014/main" id="{03B6E636-88DB-4397-8F61-D3A5ECC2ADEA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05" t="45066" r="-4470"/>
          <a:stretch/>
        </p:blipFill>
        <p:spPr>
          <a:xfrm>
            <a:off x="4463095" y="1417024"/>
            <a:ext cx="2026124" cy="1488266"/>
          </a:xfrm>
          <a:prstGeom prst="rect">
            <a:avLst/>
          </a:prstGeom>
        </p:spPr>
      </p:pic>
      <p:pic>
        <p:nvPicPr>
          <p:cNvPr id="80" name="Рисунок 79">
            <a:extLst>
              <a:ext uri="{FF2B5EF4-FFF2-40B4-BE49-F238E27FC236}">
                <a16:creationId xmlns:a16="http://schemas.microsoft.com/office/drawing/2014/main" id="{32008766-AAEB-4EC7-BFCB-16E80139679F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38" t="-111" r="6430" b="51837"/>
          <a:stretch/>
        </p:blipFill>
        <p:spPr>
          <a:xfrm>
            <a:off x="4858212" y="2640312"/>
            <a:ext cx="1894228" cy="1646571"/>
          </a:xfrm>
          <a:prstGeom prst="rect">
            <a:avLst/>
          </a:prstGeom>
        </p:spPr>
      </p:pic>
      <p:pic>
        <p:nvPicPr>
          <p:cNvPr id="81" name="Рисунок 80">
            <a:extLst>
              <a:ext uri="{FF2B5EF4-FFF2-40B4-BE49-F238E27FC236}">
                <a16:creationId xmlns:a16="http://schemas.microsoft.com/office/drawing/2014/main" id="{A2F4CB97-E041-46D8-801E-C8B1D7B79A03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4" t="5611" r="48048" b="52244"/>
          <a:stretch/>
        </p:blipFill>
        <p:spPr>
          <a:xfrm>
            <a:off x="1812215" y="1975744"/>
            <a:ext cx="2294248" cy="1487853"/>
          </a:xfrm>
          <a:prstGeom prst="rect">
            <a:avLst/>
          </a:prstGeom>
        </p:spPr>
      </p:pic>
      <p:pic>
        <p:nvPicPr>
          <p:cNvPr id="82" name="Рисунок 81">
            <a:extLst>
              <a:ext uri="{FF2B5EF4-FFF2-40B4-BE49-F238E27FC236}">
                <a16:creationId xmlns:a16="http://schemas.microsoft.com/office/drawing/2014/main" id="{3606EB00-2D46-4742-941C-4E412CEF8C29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17190" y="1850401"/>
            <a:ext cx="4334708" cy="3251031"/>
          </a:xfrm>
          <a:prstGeom prst="rect">
            <a:avLst/>
          </a:prstGeom>
        </p:spPr>
      </p:pic>
      <p:pic>
        <p:nvPicPr>
          <p:cNvPr id="83" name="Рисунок 82">
            <a:extLst>
              <a:ext uri="{FF2B5EF4-FFF2-40B4-BE49-F238E27FC236}">
                <a16:creationId xmlns:a16="http://schemas.microsoft.com/office/drawing/2014/main" id="{075840B5-D054-4626-8BE5-09A2DE325457}"/>
              </a:ext>
            </a:extLst>
          </p:cNvPr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57" t="35483" r="53619" b="19603"/>
          <a:stretch/>
        </p:blipFill>
        <p:spPr>
          <a:xfrm>
            <a:off x="2226865" y="2043225"/>
            <a:ext cx="709393" cy="2488018"/>
          </a:xfrm>
          <a:prstGeom prst="rect">
            <a:avLst/>
          </a:prstGeom>
        </p:spPr>
      </p:pic>
      <p:pic>
        <p:nvPicPr>
          <p:cNvPr id="84" name="Рисунок 83">
            <a:extLst>
              <a:ext uri="{FF2B5EF4-FFF2-40B4-BE49-F238E27FC236}">
                <a16:creationId xmlns:a16="http://schemas.microsoft.com/office/drawing/2014/main" id="{D18987A8-7123-4215-839B-0ECDFEB9C9F1}"/>
              </a:ext>
            </a:extLst>
          </p:cNvPr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35" t="21980" r="37553" b="30691"/>
          <a:stretch/>
        </p:blipFill>
        <p:spPr>
          <a:xfrm>
            <a:off x="5294463" y="2912886"/>
            <a:ext cx="952849" cy="2564220"/>
          </a:xfrm>
          <a:prstGeom prst="rect">
            <a:avLst/>
          </a:prstGeom>
        </p:spPr>
      </p:pic>
      <p:pic>
        <p:nvPicPr>
          <p:cNvPr id="85" name="Рисунок 84">
            <a:extLst>
              <a:ext uri="{FF2B5EF4-FFF2-40B4-BE49-F238E27FC236}">
                <a16:creationId xmlns:a16="http://schemas.microsoft.com/office/drawing/2014/main" id="{77AC325C-1E31-4C55-BF78-025280FC9B72}"/>
              </a:ext>
            </a:extLst>
          </p:cNvPr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46" t="1027" b="58862"/>
          <a:stretch/>
        </p:blipFill>
        <p:spPr>
          <a:xfrm>
            <a:off x="3233017" y="3543873"/>
            <a:ext cx="1764687" cy="1598119"/>
          </a:xfrm>
          <a:prstGeom prst="rect">
            <a:avLst/>
          </a:prstGeom>
        </p:spPr>
      </p:pic>
      <p:pic>
        <p:nvPicPr>
          <p:cNvPr id="86" name="Рисунок 85">
            <a:extLst>
              <a:ext uri="{FF2B5EF4-FFF2-40B4-BE49-F238E27FC236}">
                <a16:creationId xmlns:a16="http://schemas.microsoft.com/office/drawing/2014/main" id="{F23A1254-1CD1-4C5D-BEA4-27D98C852AAC}"/>
              </a:ext>
            </a:extLst>
          </p:cNvPr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5" t="53280" r="58526"/>
          <a:stretch/>
        </p:blipFill>
        <p:spPr>
          <a:xfrm>
            <a:off x="3692878" y="1323303"/>
            <a:ext cx="1762879" cy="2105696"/>
          </a:xfrm>
          <a:prstGeom prst="rect">
            <a:avLst/>
          </a:prstGeom>
        </p:spPr>
      </p:pic>
      <p:pic>
        <p:nvPicPr>
          <p:cNvPr id="87" name="Рисунок 86">
            <a:extLst>
              <a:ext uri="{FF2B5EF4-FFF2-40B4-BE49-F238E27FC236}">
                <a16:creationId xmlns:a16="http://schemas.microsoft.com/office/drawing/2014/main" id="{C75678B7-A4B3-41F4-BFFF-671D10370257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85853" y="1281501"/>
            <a:ext cx="4330377" cy="4330377"/>
          </a:xfrm>
          <a:prstGeom prst="rect">
            <a:avLst/>
          </a:prstGeom>
        </p:spPr>
      </p:pic>
      <p:pic>
        <p:nvPicPr>
          <p:cNvPr id="88" name="Рисунок 87">
            <a:extLst>
              <a:ext uri="{FF2B5EF4-FFF2-40B4-BE49-F238E27FC236}">
                <a16:creationId xmlns:a16="http://schemas.microsoft.com/office/drawing/2014/main" id="{81635337-1178-479B-A281-BC6FB7F6514F}"/>
              </a:ext>
            </a:extLst>
          </p:cNvPr>
          <p:cNvPicPr>
            <a:picLocks noChangeAspect="1"/>
          </p:cNvPicPr>
          <p:nvPr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t="48981" r="47502" b="887"/>
          <a:stretch/>
        </p:blipFill>
        <p:spPr>
          <a:xfrm>
            <a:off x="1822103" y="3297113"/>
            <a:ext cx="1899817" cy="1811670"/>
          </a:xfrm>
          <a:prstGeom prst="rect">
            <a:avLst/>
          </a:prstGeom>
        </p:spPr>
      </p:pic>
      <p:pic>
        <p:nvPicPr>
          <p:cNvPr id="89" name="Рисунок 88">
            <a:extLst>
              <a:ext uri="{FF2B5EF4-FFF2-40B4-BE49-F238E27FC236}">
                <a16:creationId xmlns:a16="http://schemas.microsoft.com/office/drawing/2014/main" id="{7861C532-FB3C-4132-A7CA-BD98BBD66BE6}"/>
              </a:ext>
            </a:extLst>
          </p:cNvPr>
          <p:cNvPicPr>
            <a:picLocks noChangeAspect="1"/>
          </p:cNvPicPr>
          <p:nvPr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83" t="48979" b="889"/>
          <a:stretch/>
        </p:blipFill>
        <p:spPr>
          <a:xfrm>
            <a:off x="4578156" y="1902629"/>
            <a:ext cx="1899817" cy="1964343"/>
          </a:xfrm>
          <a:prstGeom prst="rect">
            <a:avLst/>
          </a:prstGeom>
        </p:spPr>
      </p:pic>
      <p:pic>
        <p:nvPicPr>
          <p:cNvPr id="90" name="Рисунок 89">
            <a:extLst>
              <a:ext uri="{FF2B5EF4-FFF2-40B4-BE49-F238E27FC236}">
                <a16:creationId xmlns:a16="http://schemas.microsoft.com/office/drawing/2014/main" id="{03BC5620-E0D5-495D-A7F7-4E271705B6A2}"/>
              </a:ext>
            </a:extLst>
          </p:cNvPr>
          <p:cNvPicPr>
            <a:picLocks noChangeAspect="1"/>
          </p:cNvPicPr>
          <p:nvPr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65" t="889" b="48297"/>
          <a:stretch/>
        </p:blipFill>
        <p:spPr>
          <a:xfrm>
            <a:off x="5000980" y="3632482"/>
            <a:ext cx="1899817" cy="1919021"/>
          </a:xfrm>
          <a:prstGeom prst="rect">
            <a:avLst/>
          </a:prstGeom>
        </p:spPr>
      </p:pic>
      <p:pic>
        <p:nvPicPr>
          <p:cNvPr id="91" name="Рисунок 90">
            <a:extLst>
              <a:ext uri="{FF2B5EF4-FFF2-40B4-BE49-F238E27FC236}">
                <a16:creationId xmlns:a16="http://schemas.microsoft.com/office/drawing/2014/main" id="{C3BA93FE-8563-4C48-92A1-EA4EAA10946E}"/>
              </a:ext>
            </a:extLst>
          </p:cNvPr>
          <p:cNvPicPr>
            <a:picLocks noChangeAspect="1"/>
          </p:cNvPicPr>
          <p:nvPr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9" t="7393" r="47626" b="48355"/>
          <a:stretch/>
        </p:blipFill>
        <p:spPr>
          <a:xfrm>
            <a:off x="2333663" y="1201648"/>
            <a:ext cx="1902001" cy="1683153"/>
          </a:xfrm>
          <a:prstGeom prst="rect">
            <a:avLst/>
          </a:prstGeom>
        </p:spPr>
      </p:pic>
      <p:pic>
        <p:nvPicPr>
          <p:cNvPr id="92" name="Рисунок 91">
            <a:extLst>
              <a:ext uri="{FF2B5EF4-FFF2-40B4-BE49-F238E27FC236}">
                <a16:creationId xmlns:a16="http://schemas.microsoft.com/office/drawing/2014/main" id="{A2AA38E1-9D68-4C75-9661-024A866EEAC1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19012" y="1246118"/>
            <a:ext cx="4330377" cy="4330377"/>
          </a:xfrm>
          <a:prstGeom prst="rect">
            <a:avLst/>
          </a:prstGeom>
        </p:spPr>
      </p:pic>
      <p:pic>
        <p:nvPicPr>
          <p:cNvPr id="93" name="Рисунок 92">
            <a:extLst>
              <a:ext uri="{FF2B5EF4-FFF2-40B4-BE49-F238E27FC236}">
                <a16:creationId xmlns:a16="http://schemas.microsoft.com/office/drawing/2014/main" id="{554F4E64-5848-4941-8A53-7D661F8C3B94}"/>
              </a:ext>
            </a:extLst>
          </p:cNvPr>
          <p:cNvPicPr>
            <a:picLocks noChangeAspect="1"/>
          </p:cNvPicPr>
          <p:nvPr/>
        </p:nvPicPr>
        <p:blipFill rotWithShape="1"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432" r="49823" b="2253"/>
          <a:stretch/>
        </p:blipFill>
        <p:spPr>
          <a:xfrm>
            <a:off x="1703712" y="3563290"/>
            <a:ext cx="1939946" cy="1878905"/>
          </a:xfrm>
          <a:prstGeom prst="rect">
            <a:avLst/>
          </a:prstGeom>
        </p:spPr>
      </p:pic>
      <p:pic>
        <p:nvPicPr>
          <p:cNvPr id="94" name="Рисунок 93">
            <a:extLst>
              <a:ext uri="{FF2B5EF4-FFF2-40B4-BE49-F238E27FC236}">
                <a16:creationId xmlns:a16="http://schemas.microsoft.com/office/drawing/2014/main" id="{33A2AC3E-DD22-4901-B17F-D88FDEAE3E10}"/>
              </a:ext>
            </a:extLst>
          </p:cNvPr>
          <p:cNvPicPr>
            <a:picLocks noChangeAspect="1"/>
          </p:cNvPicPr>
          <p:nvPr/>
        </p:nvPicPr>
        <p:blipFill rotWithShape="1"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78" t="50819" r="1710"/>
          <a:stretch/>
        </p:blipFill>
        <p:spPr>
          <a:xfrm>
            <a:off x="4494435" y="2056905"/>
            <a:ext cx="1887084" cy="1966995"/>
          </a:xfrm>
          <a:prstGeom prst="rect">
            <a:avLst/>
          </a:prstGeom>
        </p:spPr>
      </p:pic>
      <p:pic>
        <p:nvPicPr>
          <p:cNvPr id="95" name="Рисунок 94">
            <a:extLst>
              <a:ext uri="{FF2B5EF4-FFF2-40B4-BE49-F238E27FC236}">
                <a16:creationId xmlns:a16="http://schemas.microsoft.com/office/drawing/2014/main" id="{ABD65E47-FC1C-432E-8D8E-53F595C4E4CC}"/>
              </a:ext>
            </a:extLst>
          </p:cNvPr>
          <p:cNvPicPr>
            <a:picLocks noChangeAspect="1"/>
          </p:cNvPicPr>
          <p:nvPr/>
        </p:nvPicPr>
        <p:blipFill rotWithShape="1"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51" r="570" b="45630"/>
          <a:stretch/>
        </p:blipFill>
        <p:spPr>
          <a:xfrm>
            <a:off x="5150868" y="3227172"/>
            <a:ext cx="1755840" cy="1830194"/>
          </a:xfrm>
          <a:prstGeom prst="rect">
            <a:avLst/>
          </a:prstGeom>
        </p:spPr>
      </p:pic>
      <p:pic>
        <p:nvPicPr>
          <p:cNvPr id="96" name="Рисунок 95">
            <a:extLst>
              <a:ext uri="{FF2B5EF4-FFF2-40B4-BE49-F238E27FC236}">
                <a16:creationId xmlns:a16="http://schemas.microsoft.com/office/drawing/2014/main" id="{5B0B5E69-D80B-42E7-950A-32D524466AA3}"/>
              </a:ext>
            </a:extLst>
          </p:cNvPr>
          <p:cNvPicPr>
            <a:picLocks noChangeAspect="1"/>
          </p:cNvPicPr>
          <p:nvPr/>
        </p:nvPicPr>
        <p:blipFill rotWithShape="1"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91" r="49823" b="48866"/>
          <a:stretch/>
        </p:blipFill>
        <p:spPr>
          <a:xfrm>
            <a:off x="2224693" y="1304079"/>
            <a:ext cx="1939947" cy="1878904"/>
          </a:xfrm>
          <a:prstGeom prst="rect">
            <a:avLst/>
          </a:prstGeom>
        </p:spPr>
      </p:pic>
      <p:pic>
        <p:nvPicPr>
          <p:cNvPr id="97" name="Рисунок 96">
            <a:extLst>
              <a:ext uri="{FF2B5EF4-FFF2-40B4-BE49-F238E27FC236}">
                <a16:creationId xmlns:a16="http://schemas.microsoft.com/office/drawing/2014/main" id="{7F10646D-A59A-4C40-B7A9-6EC32A4FB854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14561" y="1280703"/>
            <a:ext cx="4330377" cy="4330377"/>
          </a:xfrm>
          <a:prstGeom prst="rect">
            <a:avLst/>
          </a:prstGeom>
        </p:spPr>
      </p:pic>
      <p:pic>
        <p:nvPicPr>
          <p:cNvPr id="67" name="Рисунок 66">
            <a:extLst>
              <a:ext uri="{FF2B5EF4-FFF2-40B4-BE49-F238E27FC236}">
                <a16:creationId xmlns:a16="http://schemas.microsoft.com/office/drawing/2014/main" id="{DE384C66-5D5E-43E9-A603-D76C8FADF44A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1648" y="1456991"/>
            <a:ext cx="3960910" cy="3960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5406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3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>
                      <p:stCondLst>
                        <p:cond delay="indefinite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3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6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0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>
                      <p:stCondLst>
                        <p:cond delay="indefinite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4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6" fill="hold">
                      <p:stCondLst>
                        <p:cond delay="indefinite"/>
                      </p:stCondLst>
                      <p:childTnLst>
                        <p:par>
                          <p:cTn id="217" fill="hold">
                            <p:stCondLst>
                              <p:cond delay="0"/>
                            </p:stCondLst>
                            <p:childTnLst>
                              <p:par>
                                <p:cTn id="2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0" fill="hold">
                      <p:stCondLst>
                        <p:cond delay="indefinite"/>
                      </p:stCondLst>
                      <p:childTnLst>
                        <p:par>
                          <p:cTn id="231" fill="hold">
                            <p:stCondLst>
                              <p:cond delay="0"/>
                            </p:stCondLst>
                            <p:childTnLst>
                              <p:par>
                                <p:cTn id="2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3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6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9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6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7" fill="hold">
                      <p:stCondLst>
                        <p:cond delay="indefinite"/>
                      </p:stCondLst>
                      <p:childTnLst>
                        <p:par>
                          <p:cTn id="248" fill="hold">
                            <p:stCondLst>
                              <p:cond delay="0"/>
                            </p:stCondLst>
                            <p:childTnLst>
                              <p:par>
                                <p:cTn id="2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2" fill="hold">
                      <p:stCondLst>
                        <p:cond delay="indefinite"/>
                      </p:stCondLst>
                      <p:childTnLst>
                        <p:par>
                          <p:cTn id="253" fill="hold">
                            <p:stCondLst>
                              <p:cond delay="0"/>
                            </p:stCondLst>
                            <p:childTnLst>
                              <p:par>
                                <p:cTn id="2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6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9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5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6" fill="hold">
                      <p:stCondLst>
                        <p:cond delay="indefinite"/>
                      </p:stCondLst>
                      <p:childTnLst>
                        <p:par>
                          <p:cTn id="267" fill="hold">
                            <p:stCondLst>
                              <p:cond delay="0"/>
                            </p:stCondLst>
                            <p:childTnLst>
                              <p:par>
                                <p:cTn id="2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9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2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5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8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2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3" fill="hold">
                      <p:stCondLst>
                        <p:cond delay="indefinite"/>
                      </p:stCondLst>
                      <p:childTnLst>
                        <p:par>
                          <p:cTn id="284" fill="hold">
                            <p:stCondLst>
                              <p:cond delay="0"/>
                            </p:stCondLst>
                            <p:childTnLst>
                              <p:par>
                                <p:cTn id="28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6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8" fill="hold">
                      <p:stCondLst>
                        <p:cond delay="indefinite"/>
                      </p:stCondLst>
                      <p:childTnLst>
                        <p:par>
                          <p:cTn id="289" fill="hold">
                            <p:stCondLst>
                              <p:cond delay="0"/>
                            </p:stCondLst>
                            <p:childTnLst>
                              <p:par>
                                <p:cTn id="2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2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5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8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1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2" fill="hold">
                      <p:stCondLst>
                        <p:cond delay="indefinite"/>
                      </p:stCondLst>
                      <p:childTnLst>
                        <p:par>
                          <p:cTn id="303" fill="hold">
                            <p:stCondLst>
                              <p:cond delay="0"/>
                            </p:stCondLst>
                            <p:childTnLst>
                              <p:par>
                                <p:cTn id="30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8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9" fill="hold">
                      <p:stCondLst>
                        <p:cond delay="indefinite"/>
                      </p:stCondLst>
                      <p:childTnLst>
                        <p:par>
                          <p:cTn id="320" fill="hold">
                            <p:stCondLst>
                              <p:cond delay="0"/>
                            </p:stCondLst>
                            <p:childTnLst>
                              <p:par>
                                <p:cTn id="3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2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4" fill="hold">
                      <p:stCondLst>
                        <p:cond delay="indefinite"/>
                      </p:stCondLst>
                      <p:childTnLst>
                        <p:par>
                          <p:cTn id="325" fill="hold">
                            <p:stCondLst>
                              <p:cond delay="0"/>
                            </p:stCondLst>
                            <p:childTnLst>
                              <p:par>
                                <p:cTn id="3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8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1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4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7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8" fill="hold">
                      <p:stCondLst>
                        <p:cond delay="indefinite"/>
                      </p:stCondLst>
                      <p:childTnLst>
                        <p:par>
                          <p:cTn id="339" fill="hold">
                            <p:stCondLst>
                              <p:cond delay="0"/>
                            </p:stCondLst>
                            <p:childTnLst>
                              <p:par>
                                <p:cTn id="3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1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4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7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0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4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5" fill="hold">
                      <p:stCondLst>
                        <p:cond delay="indefinite"/>
                      </p:stCondLst>
                      <p:childTnLst>
                        <p:par>
                          <p:cTn id="356" fill="hold">
                            <p:stCondLst>
                              <p:cond delay="0"/>
                            </p:stCondLst>
                            <p:childTnLst>
                              <p:par>
                                <p:cTn id="3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8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0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1" fill="hold">
                      <p:stCondLst>
                        <p:cond delay="0"/>
                      </p:stCondLst>
                      <p:childTnLst>
                        <p:par>
                          <p:cTn id="362" fill="hold">
                            <p:stCondLst>
                              <p:cond delay="0"/>
                            </p:stCondLst>
                            <p:childTnLst>
                              <p:par>
                                <p:cTn id="36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5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6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8" fill="hold">
                      <p:stCondLst>
                        <p:cond delay="indefinite"/>
                      </p:stCondLst>
                      <p:childTnLst>
                        <p:par>
                          <p:cTn id="369" fill="hold">
                            <p:stCondLst>
                              <p:cond delay="0"/>
                            </p:stCondLst>
                            <p:childTnLst>
                              <p:par>
                                <p:cTn id="3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Анастасия Баранник</dc:creator>
  <cp:lastModifiedBy>Анастасия Баранник</cp:lastModifiedBy>
  <cp:revision>6</cp:revision>
  <dcterms:created xsi:type="dcterms:W3CDTF">2024-08-16T21:03:21Z</dcterms:created>
  <dcterms:modified xsi:type="dcterms:W3CDTF">2024-08-17T13:12:44Z</dcterms:modified>
</cp:coreProperties>
</file>