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D5F"/>
    <a:srgbClr val="356E77"/>
    <a:srgbClr val="FFC000"/>
    <a:srgbClr val="231397"/>
    <a:srgbClr val="6979AB"/>
    <a:srgbClr val="005DC1"/>
    <a:srgbClr val="FF2029"/>
    <a:srgbClr val="00B6E7"/>
    <a:srgbClr val="007CDA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2180A-51D9-4289-8A48-7C6F22205A5B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62B4F-258B-4362-A838-3BA3D9515D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62B4F-258B-4362-A838-3BA3D9515DF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D49-B2D7-47CD-B08C-613B6345F1EC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BA52-5720-4E91-87C0-F3DBF1E6D805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4CDE-2B1B-4605-9C78-88066B9CF8F3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0804-30BE-4C2E-AB96-DCB4A7744683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4857-24C7-4F94-8D79-3504B2C05704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0AA7-35C4-414F-A6B0-1D83BB730CD8}" type="datetime1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6DCF-0A94-468C-AA27-9AD846DAC67E}" type="datetime1">
              <a:rPr lang="ru-RU" smtClean="0"/>
              <a:t>28.02.2025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C567-6817-46E9-8EE5-379943897A0B}" type="datetime1">
              <a:rPr lang="ru-RU" smtClean="0"/>
              <a:t>28.02.2025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2E68-A751-458A-A7FA-37356812B0A6}" type="datetime1">
              <a:rPr lang="ru-RU" smtClean="0"/>
              <a:t>28.02.2025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1021-8EA1-4FE8-87DE-A9D8AA1925B1}" type="datetime1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5FCA-8D79-45D1-B1FA-BD64F590F3AE}" type="datetime1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DFE19-1D6C-4E06-A7F2-DA2489AEE335}" type="datetime1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картина, строительство, на открытом воздухе, неб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029B004-847A-2639-B2AC-ED7A925CFE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6310506" y="358382"/>
            <a:ext cx="5044718" cy="5018120"/>
            <a:chOff x="6310506" y="358382"/>
            <a:chExt cx="5044718" cy="501812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6310506" y="358382"/>
              <a:ext cx="5044718" cy="5018120"/>
              <a:chOff x="6096000" y="570662"/>
              <a:chExt cx="5746976" cy="5716676"/>
            </a:xfrm>
          </p:grpSpPr>
          <p:pic>
            <p:nvPicPr>
              <p:cNvPr id="27" name="Picture 4" descr="Колесо Фортуны | Knife Hit вики | Fando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570662"/>
                <a:ext cx="5746976" cy="571667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Блок-схема: узел суммирования 27"/>
              <p:cNvSpPr/>
              <p:nvPr/>
            </p:nvSpPr>
            <p:spPr>
              <a:xfrm>
                <a:off x="6441819" y="945930"/>
                <a:ext cx="5109694" cy="5029200"/>
              </a:xfrm>
              <a:prstGeom prst="flowChartSummingJunction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10800000">
                <a:off x="9239044" y="2945939"/>
                <a:ext cx="2312464" cy="105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СОСТАВЬ ПРЕДЛОЖЕНИЕ</a:t>
                </a:r>
              </a:p>
              <a:p>
                <a:pPr algn="ctr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ИЗ 5 СЛОВ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6200000">
                <a:off x="8192329" y="4421158"/>
                <a:ext cx="2312464" cy="1157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КАКОЙ ?</a:t>
                </a:r>
                <a:b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КАКАЯ ?</a:t>
                </a:r>
                <a:b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КАКОЕ ?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5400000">
                <a:off x="7561211" y="1535733"/>
                <a:ext cx="2312462" cy="946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ОДИН - МНОГО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395631" y="3215660"/>
                <a:ext cx="2312464" cy="946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НАЗОВИ </a:t>
                </a:r>
              </a:p>
              <a:p>
                <a:pPr algn="ctr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ЛАСКОВО</a:t>
                </a:r>
              </a:p>
            </p:txBody>
          </p:sp>
        </p:grpSp>
        <p:pic>
          <p:nvPicPr>
            <p:cNvPr id="5" name="Рисунок 4" descr="Изображение выглядит как фрукт, вишн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725772" y="1231576"/>
              <a:ext cx="1264388" cy="71121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Рисунок 13" descr="Изображение выглядит как сердце, День святого Валентина, красный, творческий подход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068" y="2016107"/>
              <a:ext cx="611185" cy="6024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Рисунок 18" descr="Изображение выглядит как Графика, снимок экрана, тип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028237">
              <a:off x="7721729" y="3647450"/>
              <a:ext cx="1157657" cy="1157657"/>
            </a:xfrm>
            <a:prstGeom prst="rect">
              <a:avLst/>
            </a:prstGeom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8220964" y="5664758"/>
            <a:ext cx="1223802" cy="539421"/>
            <a:chOff x="8220964" y="5513832"/>
            <a:chExt cx="1223802" cy="539421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8220964" y="5513832"/>
              <a:ext cx="1223802" cy="539421"/>
            </a:xfrm>
            <a:prstGeom prst="roundRect">
              <a:avLst/>
            </a:prstGeom>
            <a:solidFill>
              <a:srgbClr val="3D6D5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5400000">
              <a:off x="8679462" y="5586895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34648" y="427046"/>
            <a:ext cx="5044718" cy="5018121"/>
            <a:chOff x="991339" y="1186694"/>
            <a:chExt cx="3284566" cy="3267249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991339" y="1186694"/>
              <a:ext cx="3284566" cy="3267249"/>
              <a:chOff x="105264" y="570662"/>
              <a:chExt cx="5746976" cy="5716676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105264" y="570662"/>
                <a:ext cx="5746976" cy="5716676"/>
                <a:chOff x="105264" y="570662"/>
                <a:chExt cx="5746976" cy="5716676"/>
              </a:xfrm>
            </p:grpSpPr>
            <p:pic>
              <p:nvPicPr>
                <p:cNvPr id="9" name="Picture 4" descr="Колесо Фортуны | Knife Hit вики | Fandom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harpenSoften amount="2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264" y="570662"/>
                  <a:ext cx="5746976" cy="571667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" name="Блок-схема: узел суммирования 9"/>
                <p:cNvSpPr/>
                <p:nvPr/>
              </p:nvSpPr>
              <p:spPr>
                <a:xfrm>
                  <a:off x="425501" y="934041"/>
                  <a:ext cx="5109695" cy="5029200"/>
                </a:xfrm>
                <a:prstGeom prst="flowChartSummingJunction">
                  <a:avLst/>
                </a:prstGeom>
                <a:solidFill>
                  <a:schemeClr val="bg1"/>
                </a:solidFill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8" name="Picture 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748379" y="2554027"/>
                <a:ext cx="1638309" cy="16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2013535" y="1356464"/>
              <a:ext cx="1205622" cy="1205622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211152">
              <a:off x="2190523" y="3043597"/>
              <a:ext cx="1165421" cy="116542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10364" y="2271409"/>
              <a:ext cx="1069967" cy="1069967"/>
            </a:xfrm>
            <a:prstGeom prst="rect">
              <a:avLst/>
            </a:prstGeom>
          </p:spPr>
        </p:pic>
      </p:grpSp>
      <p:sp>
        <p:nvSpPr>
          <p:cNvPr id="38" name="Стрелка: влево-вправо 37"/>
          <p:cNvSpPr/>
          <p:nvPr/>
        </p:nvSpPr>
        <p:spPr>
          <a:xfrm>
            <a:off x="5315765" y="2487662"/>
            <a:ext cx="1561434" cy="759561"/>
          </a:xfrm>
          <a:prstGeom prst="leftRightArrow">
            <a:avLst/>
          </a:prstGeom>
          <a:solidFill>
            <a:srgbClr val="231397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Группа 41"/>
          <p:cNvGrpSpPr/>
          <p:nvPr/>
        </p:nvGrpSpPr>
        <p:grpSpPr>
          <a:xfrm>
            <a:off x="2737291" y="5666154"/>
            <a:ext cx="1223802" cy="539421"/>
            <a:chOff x="2593343" y="5497945"/>
            <a:chExt cx="1223802" cy="539421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2593343" y="5497945"/>
              <a:ext cx="1223802" cy="539421"/>
            </a:xfrm>
            <a:prstGeom prst="roundRect">
              <a:avLst/>
            </a:prstGeom>
            <a:solidFill>
              <a:srgbClr val="356E77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 rot="5400000">
              <a:off x="3051841" y="5571008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Govorun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903470" y="4483100"/>
            <a:ext cx="2374900" cy="2374900"/>
          </a:xfrm>
          <a:prstGeom prst="rect">
            <a:avLst/>
          </a:prstGeom>
        </p:spPr>
      </p:pic>
      <p:pic>
        <p:nvPicPr>
          <p:cNvPr id="12" name="подаоркРисунок 40">
            <a:extLst>
              <a:ext uri="{FF2B5EF4-FFF2-40B4-BE49-F238E27FC236}">
                <a16:creationId xmlns:a16="http://schemas.microsoft.com/office/drawing/2014/main" id="{F1CC3C7B-3E9D-D7DF-C6BC-A60B0A38694B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46601" y="5934468"/>
            <a:ext cx="769152" cy="7765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A6F925F-64AE-0C49-F8B2-351FEC61380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3834679" y="745106"/>
            <a:ext cx="4453105" cy="4263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1F2298-CD99-4A25-A111-3F25BB5163F9}"/>
</file>

<file path=customXml/itemProps2.xml><?xml version="1.0" encoding="utf-8"?>
<ds:datastoreItem xmlns:ds="http://schemas.openxmlformats.org/officeDocument/2006/customXml" ds:itemID="{375EB65F-4C15-40E7-B723-2A1F0E23087A}"/>
</file>

<file path=customXml/itemProps3.xml><?xml version="1.0" encoding="utf-8"?>
<ds:datastoreItem xmlns:ds="http://schemas.openxmlformats.org/officeDocument/2006/customXml" ds:itemID="{F1C93940-01CA-4C00-B573-6F1C4EC674A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20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157</cp:revision>
  <dcterms:created xsi:type="dcterms:W3CDTF">2022-03-22T10:23:00Z</dcterms:created>
  <dcterms:modified xsi:type="dcterms:W3CDTF">2025-02-28T13:08:56Z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4474A65FE1E7402DB87C6EC7BAB06A8E_12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