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D051E-87D4-479A-89C6-D3A5CEEEC8A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25" y="4157885"/>
            <a:ext cx="2420589" cy="24205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2A67E-09F2-40DC-BED1-F8CA438A17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94" y="-19755"/>
            <a:ext cx="86048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2024-07-31T14:59:43Z</dcterms:created>
  <dcterms:modified xsi:type="dcterms:W3CDTF">2024-07-31T19:37:08Z</dcterms:modified>
</cp:coreProperties>
</file>