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сб 10.08.24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image" Target="../media/image1.JP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4.wdp"/><Relationship Id="rId25" Type="http://schemas.microsoft.com/office/2007/relationships/hdphoto" Target="../media/hdphoto6.wdp"/><Relationship Id="rId3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17.png"/><Relationship Id="rId32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3.wdp"/><Relationship Id="rId22" Type="http://schemas.microsoft.com/office/2007/relationships/hdphoto" Target="../media/hdphoto5.wdp"/><Relationship Id="rId27" Type="http://schemas.openxmlformats.org/officeDocument/2006/relationships/image" Target="../media/image19.png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85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598" y="3246091"/>
            <a:ext cx="3193472" cy="3193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1914959" y="2628474"/>
            <a:ext cx="5673455" cy="2125250"/>
            <a:chOff x="1743075" y="-143199"/>
            <a:chExt cx="5673455" cy="212525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3" b="10540"/>
            <a:stretch/>
          </p:blipFill>
          <p:spPr>
            <a:xfrm>
              <a:off x="1743075" y="-143199"/>
              <a:ext cx="2641507" cy="212525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109" b="89355" l="0" r="100000">
                          <a14:foregroundMark x1="17773" y1="25977" x2="31934" y2="16699"/>
                          <a14:foregroundMark x1="32324" y1="14453" x2="62500" y2="24609"/>
                          <a14:foregroundMark x1="72266" y1="21582" x2="93945" y2="45020"/>
                          <a14:backgroundMark x1="15926" y1="46248" x2="18683" y2="49311"/>
                          <a14:backgroundMark x1="18683" y1="45789" x2="15467" y2="49311"/>
                          <a14:backgroundMark x1="9648" y1="47014" x2="7044" y2="48086"/>
                          <a14:backgroundMark x1="6585" y1="48851" x2="16692" y2="50536"/>
                          <a14:backgroundMark x1="6891" y1="48851" x2="14395" y2="50536"/>
                          <a14:backgroundMark x1="7810" y1="43798" x2="25268" y2="48086"/>
                          <a14:backgroundMark x1="26799" y1="46401" x2="14701" y2="53292"/>
                          <a14:backgroundMark x1="4747" y1="50077" x2="28331" y2="56508"/>
                          <a14:backgroundMark x1="22052" y1="44870" x2="18377" y2="52833"/>
                          <a14:backgroundMark x1="12557" y1="44870" x2="11485" y2="51149"/>
                          <a14:backgroundMark x1="6738" y1="46401" x2="12557" y2="55896"/>
                          <a14:backgroundMark x1="14701" y1="50689" x2="18377" y2="54824"/>
                          <a14:backgroundMark x1="22511" y1="44870" x2="22511" y2="49617"/>
                          <a14:backgroundMark x1="18836" y1="41654" x2="16845" y2="44870"/>
                          <a14:backgroundMark x1="13170" y1="44410" x2="13170" y2="44410"/>
                          <a14:backgroundMark x1="9954" y1="43338" x2="9954" y2="43338"/>
                          <a14:backgroundMark x1="9954" y1="43338" x2="9954" y2="43338"/>
                          <a14:backgroundMark x1="9495" y1="45942" x2="8423" y2="48545"/>
                          <a14:backgroundMark x1="7810" y1="49617" x2="7810" y2="49617"/>
                          <a14:backgroundMark x1="9495" y1="52833" x2="9495" y2="52833"/>
                          <a14:backgroundMark x1="16845" y1="52833" x2="18377" y2="53292"/>
                          <a14:backgroundMark x1="18377" y1="53292" x2="18377" y2="532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13747"/>
            <a:stretch/>
          </p:blipFill>
          <p:spPr>
            <a:xfrm>
              <a:off x="4701795" y="-53079"/>
              <a:ext cx="2714735" cy="201908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2304803" y="2363651"/>
            <a:ext cx="5129227" cy="2082032"/>
            <a:chOff x="2232884" y="-134924"/>
            <a:chExt cx="5129227" cy="208203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884" y="-134924"/>
              <a:ext cx="2066993" cy="2066993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778" r="100000">
                          <a14:backgroundMark x1="63294" y1="10119" x2="30159" y2="80159"/>
                          <a14:backgroundMark x1="63294" y1="17460" x2="54563" y2="359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935" y="-96068"/>
              <a:ext cx="2043176" cy="2043176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1882091" y="2755315"/>
            <a:ext cx="5534439" cy="1893458"/>
            <a:chOff x="1928175" y="226137"/>
            <a:chExt cx="5534439" cy="189345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10" b="5258"/>
            <a:stretch/>
          </p:blipFill>
          <p:spPr>
            <a:xfrm>
              <a:off x="1928175" y="226137"/>
              <a:ext cx="2305391" cy="189345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3086" b="87793" l="684" r="100000">
                          <a14:backgroundMark x1="47266" y1="24707" x2="14551" y2="39844"/>
                          <a14:backgroundMark x1="45996" y1="25391" x2="27148" y2="28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2" b="16687"/>
            <a:stretch/>
          </p:blipFill>
          <p:spPr>
            <a:xfrm>
              <a:off x="5196895" y="270591"/>
              <a:ext cx="2265719" cy="1540042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624954" y="2097470"/>
            <a:ext cx="6035157" cy="2904980"/>
            <a:chOff x="1787568" y="-760937"/>
            <a:chExt cx="6035157" cy="2904980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33" b="11976"/>
            <a:stretch/>
          </p:blipFill>
          <p:spPr>
            <a:xfrm>
              <a:off x="1787568" y="-315714"/>
              <a:ext cx="3012739" cy="2141782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1270" r="100000">
                          <a14:backgroundMark x1="26563" y1="24219" x2="39453" y2="29492"/>
                          <a14:backgroundMark x1="31836" y1="33105" x2="37012" y2="28711"/>
                          <a14:backgroundMark x1="29785" y1="28223" x2="33789" y2="30273"/>
                          <a14:backgroundMark x1="32617" y1="35938" x2="39063" y2="33887"/>
                          <a14:backgroundMark x1="35449" y1="35156" x2="35449" y2="33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755" y="-760937"/>
              <a:ext cx="2931970" cy="2904980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2147989" y="2360178"/>
            <a:ext cx="4984937" cy="2140911"/>
            <a:chOff x="2145238" y="-184635"/>
            <a:chExt cx="4984937" cy="214091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238" y="-184635"/>
              <a:ext cx="2081022" cy="2081022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56" y="94757"/>
              <a:ext cx="1861519" cy="1861519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2230541" y="2127282"/>
            <a:ext cx="5232073" cy="2384138"/>
            <a:chOff x="2165156" y="-249322"/>
            <a:chExt cx="5232073" cy="2384138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156" y="115943"/>
              <a:ext cx="1794554" cy="2018873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3125" r="100000">
                          <a14:backgroundMark x1="41016" y1="40104" x2="90820" y2="512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9914" y="-249322"/>
              <a:ext cx="1937315" cy="2179479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2055956" y="2267886"/>
            <a:ext cx="5581030" cy="2336406"/>
            <a:chOff x="2227848" y="-335726"/>
            <a:chExt cx="5581030" cy="2336406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7848" y="-213721"/>
              <a:ext cx="2214401" cy="2214401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0" b="94401" l="5078" r="89974">
                          <a14:foregroundMark x1="45573" y1="61458" x2="54427" y2="62240"/>
                          <a14:foregroundMark x1="48958" y1="44271" x2="47917" y2="59375"/>
                          <a14:backgroundMark x1="54167" y1="13151" x2="53125" y2="21745"/>
                          <a14:backgroundMark x1="57552" y1="13411" x2="57292" y2="24609"/>
                          <a14:backgroundMark x1="64844" y1="16016" x2="59115" y2="25130"/>
                          <a14:backgroundMark x1="61458" y1="28776" x2="70182" y2="24609"/>
                          <a14:backgroundMark x1="64583" y1="31901" x2="73828" y2="30599"/>
                          <a14:backgroundMark x1="66406" y1="38151" x2="76693" y2="37630"/>
                          <a14:backgroundMark x1="66927" y1="41016" x2="76953" y2="43490"/>
                          <a14:backgroundMark x1="63802" y1="42057" x2="72005" y2="46615"/>
                          <a14:backgroundMark x1="59115" y1="44010" x2="62500" y2="55469"/>
                          <a14:backgroundMark x1="60677" y1="47656" x2="63542" y2="50781"/>
                          <a14:backgroundMark x1="62760" y1="42057" x2="46354" y2="45573"/>
                          <a14:backgroundMark x1="46615" y1="48698" x2="43490" y2="55208"/>
                          <a14:backgroundMark x1="42708" y1="47917" x2="40365" y2="55469"/>
                          <a14:backgroundMark x1="23568" y1="30078" x2="33984" y2="36849"/>
                          <a14:backgroundMark x1="19401" y1="39974" x2="31901" y2="40755"/>
                          <a14:backgroundMark x1="23047" y1="47917" x2="37891" y2="44531"/>
                          <a14:backgroundMark x1="27734" y1="54948" x2="38802" y2="47135"/>
                          <a14:backgroundMark x1="55208" y1="54427" x2="57031" y2="55990"/>
                          <a14:backgroundMark x1="38802" y1="31380" x2="27995" y2="19141"/>
                          <a14:backgroundMark x1="40104" y1="35547" x2="27995" y2="27995"/>
                          <a14:backgroundMark x1="40885" y1="40755" x2="33203" y2="35547"/>
                          <a14:backgroundMark x1="37109" y1="38672" x2="33464" y2="40234"/>
                          <a14:backgroundMark x1="48698" y1="24870" x2="45313" y2="10938"/>
                          <a14:backgroundMark x1="45313" y1="25911" x2="41667" y2="13411"/>
                          <a14:backgroundMark x1="41667" y1="29036" x2="34245" y2="16797"/>
                          <a14:backgroundMark x1="52083" y1="22526" x2="54167" y2="25911"/>
                          <a14:backgroundMark x1="63542" y1="29297" x2="61979" y2="38411"/>
                          <a14:backgroundMark x1="47917" y1="44531" x2="46615" y2="611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075" y="-335726"/>
              <a:ext cx="2304803" cy="2304803"/>
            </a:xfrm>
            <a:prstGeom prst="rect">
              <a:avLst/>
            </a:prstGeom>
          </p:spPr>
        </p:pic>
      </p:grpSp>
      <p:pic>
        <p:nvPicPr>
          <p:cNvPr id="43" name="GJLFHJRРисунок 42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7" t="13427" r="11037" b="9361"/>
          <a:stretch/>
        </p:blipFill>
        <p:spPr>
          <a:xfrm>
            <a:off x="118710" y="5728867"/>
            <a:ext cx="1034715" cy="1082842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2078104" y="2386534"/>
            <a:ext cx="5347199" cy="2121079"/>
            <a:chOff x="1342300" y="3028237"/>
            <a:chExt cx="5592185" cy="2215051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300" y="3028237"/>
              <a:ext cx="2133600" cy="2133600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4731612" y="3040415"/>
              <a:ext cx="2202873" cy="2202873"/>
              <a:chOff x="4188991" y="4073490"/>
              <a:chExt cx="2202873" cy="2202873"/>
            </a:xfrm>
          </p:grpSpPr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BEBA8EAE-BF5A-486C-A8C5-ECC9F3942E4B}">
                    <a14:imgProps xmlns:a14="http://schemas.microsoft.com/office/drawing/2010/main">
                      <a14:imgLayer r:embed="rId29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88991" y="4073490"/>
                <a:ext cx="2202873" cy="2202873"/>
              </a:xfrm>
              <a:prstGeom prst="rect">
                <a:avLst/>
              </a:prstGeom>
            </p:spPr>
          </p:pic>
          <p:sp>
            <p:nvSpPr>
              <p:cNvPr id="48" name="Овал 47"/>
              <p:cNvSpPr/>
              <p:nvPr/>
            </p:nvSpPr>
            <p:spPr>
              <a:xfrm>
                <a:off x="4918668" y="4471517"/>
                <a:ext cx="251209" cy="29140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5523428" y="4461468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490545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5510214" y="4842827"/>
                <a:ext cx="264423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4905453" y="5228732"/>
                <a:ext cx="264424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5504745" y="5226523"/>
                <a:ext cx="263010" cy="30145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5" name="Овал 54"/>
          <p:cNvSpPr/>
          <p:nvPr/>
        </p:nvSpPr>
        <p:spPr>
          <a:xfrm>
            <a:off x="5658027" y="2662608"/>
            <a:ext cx="1397426" cy="139501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 rot="1707116">
            <a:off x="5490071" y="2567493"/>
            <a:ext cx="1169136" cy="1808255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5933500" y="2429364"/>
            <a:ext cx="1329190" cy="117712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5566647" y="2440868"/>
            <a:ext cx="1303237" cy="19904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616977" y="2523394"/>
            <a:ext cx="1286665" cy="122675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5165079" y="2457757"/>
            <a:ext cx="1306659" cy="121945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324399" y="2581801"/>
            <a:ext cx="1217881" cy="1045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2029389" y="2527475"/>
            <a:ext cx="5324538" cy="2227812"/>
            <a:chOff x="2002812" y="-201060"/>
            <a:chExt cx="5324538" cy="2227812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2812" y="-201060"/>
              <a:ext cx="2218170" cy="2218170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96255" l="5993" r="98876">
                          <a14:backgroundMark x1="38951" y1="48502" x2="65918" y2="82022"/>
                          <a14:backgroundMark x1="38951" y1="85206" x2="66667" y2="49251"/>
                          <a14:backgroundMark x1="37640" y1="53745" x2="39513" y2="80712"/>
                          <a14:backgroundMark x1="39513" y1="87266" x2="67228" y2="84644"/>
                          <a14:backgroundMark x1="67978" y1="49251" x2="69101" y2="81461"/>
                          <a14:backgroundMark x1="44757" y1="50562" x2="65918" y2="49813"/>
                          <a14:backgroundMark x1="34457" y1="46067" x2="67978" y2="47378"/>
                          <a14:backgroundMark x1="41573" y1="84644" x2="62172" y2="86517"/>
                          <a14:backgroundMark x1="55618" y1="83333" x2="55056" y2="87266"/>
                          <a14:backgroundMark x1="61423" y1="82772" x2="60112" y2="85955"/>
                          <a14:backgroundMark x1="46629" y1="85955" x2="46067" y2="86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9180" y="-191418"/>
              <a:ext cx="2218170" cy="2218170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638685" y="3473777"/>
            <a:ext cx="1221207" cy="109017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4935258" y="2825177"/>
            <a:ext cx="1018785" cy="968123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51" y="273044"/>
            <a:ext cx="666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7" grpId="0" animBg="1"/>
      <p:bldP spid="67" grpId="1" animBg="1"/>
      <p:bldP spid="66" grpId="0" animBg="1"/>
      <p:bldP spid="66" grpId="1" animBg="1"/>
      <p:bldP spid="71" grpId="0" animBg="1"/>
      <p:bldP spid="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2024-08-09T01:59:47Z</dcterms:created>
  <dcterms:modified xsi:type="dcterms:W3CDTF">2024-08-10T05:43:52Z</dcterms:modified>
</cp:coreProperties>
</file>