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9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5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5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1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0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7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3344-1B67-43EA-BB28-96D27F8411F4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0ADB-D217-4BA8-B795-3F9AACCE0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openxmlformats.org/officeDocument/2006/relationships/image" Target="../media/image24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33" Type="http://schemas.microsoft.com/office/2007/relationships/hdphoto" Target="../media/hdphoto9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microsoft.com/office/2007/relationships/hdphoto" Target="../media/hdphoto8.wdp"/><Relationship Id="rId10" Type="http://schemas.microsoft.com/office/2007/relationships/hdphoto" Target="../media/hdphoto4.wdp"/><Relationship Id="rId19" Type="http://schemas.microsoft.com/office/2007/relationships/hdphoto" Target="../media/hdphoto6.wdp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Relationship Id="rId30" Type="http://schemas.openxmlformats.org/officeDocument/2006/relationships/image" Target="../media/image21.png"/><Relationship Id="rId35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557319" y="212428"/>
            <a:ext cx="10759440" cy="1362075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2" name="Рисунок 6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7739" y="457139"/>
            <a:ext cx="930774" cy="9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653033" y="319715"/>
            <a:ext cx="1173554" cy="102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084" y="287842"/>
            <a:ext cx="1235226" cy="123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6232" y="356413"/>
            <a:ext cx="961121" cy="9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630" y="343518"/>
            <a:ext cx="1118775" cy="1118775"/>
          </a:xfrm>
          <a:prstGeom prst="rect">
            <a:avLst/>
          </a:prstGeom>
        </p:spPr>
      </p:pic>
      <p:pic>
        <p:nvPicPr>
          <p:cNvPr id="33" name="Рисунок 5"/>
          <p:cNvPicPr>
            <a:picLocks noChangeAspect="1" noChangeArrowheads="1"/>
          </p:cNvPicPr>
          <p:nvPr/>
        </p:nvPicPr>
        <p:blipFill>
          <a:blip r:embed="rId13">
            <a:grayscl/>
          </a:blip>
          <a:srcRect/>
          <a:stretch>
            <a:fillRect/>
          </a:stretch>
        </p:blipFill>
        <p:spPr bwMode="auto">
          <a:xfrm rot="20365009">
            <a:off x="8044795" y="296949"/>
            <a:ext cx="471316" cy="116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5522" y="2373302"/>
            <a:ext cx="1289062" cy="12890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595" y="4343783"/>
            <a:ext cx="1091660" cy="1091660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291" y="2624124"/>
            <a:ext cx="863977" cy="863977"/>
          </a:xfrm>
          <a:prstGeom prst="rect">
            <a:avLst/>
          </a:prstGeom>
          <a:noFill/>
          <a:ln>
            <a:noFill/>
          </a:ln>
          <a:effectLst>
            <a:glow rad="215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80443">
            <a:off x="672314" y="1920181"/>
            <a:ext cx="1165257" cy="93728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139">
            <a:off x="4077676" y="5477721"/>
            <a:ext cx="439278" cy="1083828"/>
          </a:xfrm>
          <a:prstGeom prst="rect">
            <a:avLst/>
          </a:prstGeom>
          <a:noFill/>
          <a:ln>
            <a:noFill/>
          </a:ln>
          <a:effectLst>
            <a:glow rad="889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308" y="19199"/>
            <a:ext cx="749691" cy="697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4" y="3840278"/>
            <a:ext cx="2808234" cy="2808234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536" y="767947"/>
            <a:ext cx="749692" cy="759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3" y="2340427"/>
            <a:ext cx="3235753" cy="32357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01" y="3816518"/>
            <a:ext cx="1955860" cy="19558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187" y="4343783"/>
            <a:ext cx="928834" cy="928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96" y="314637"/>
            <a:ext cx="1310640" cy="1201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91" y="410044"/>
            <a:ext cx="1342307" cy="10067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7" y="2945092"/>
            <a:ext cx="1365456" cy="102409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5" y="314637"/>
            <a:ext cx="1210784" cy="12107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30" y="5437728"/>
            <a:ext cx="1210784" cy="12107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59" y="3662362"/>
            <a:ext cx="1368022" cy="114583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23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2592 -0.7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85 L -0.53581 -0.305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302 -0.5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17552 -0.306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4905 -0.228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43177 -0.581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72748 -0.745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48033 -0.482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3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-0.41471 -0.368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7</cp:revision>
  <dcterms:created xsi:type="dcterms:W3CDTF">2024-08-30T06:04:27Z</dcterms:created>
  <dcterms:modified xsi:type="dcterms:W3CDTF">2024-08-31T11:56:44Z</dcterms:modified>
</cp:coreProperties>
</file>