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AFA3-9714-C8A6-2FD5-06AB9697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FE4A0F-8622-E994-6A5A-1FF01706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C2E05-A534-172A-0F71-9122769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08AD04-9485-98B9-5E11-83DFDBE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4360B-D36D-2479-0EFB-87F5A2CF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D9AC-31CA-A018-638A-D15600FF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579C80-096F-B44A-DFF0-141981D7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9A889-452D-6605-FDF6-13241DC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A5842-25D3-7481-37AD-B8355E7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779959-EDB3-5114-D7A3-9B080B7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8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4B5BF3-CAA4-AECA-054B-12F7BA76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B8F3F6-7098-CC18-2A02-6CDA200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4355C-D72B-ADDD-972D-08F00816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356BB-0F73-1543-9A24-05D1461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505171-76C9-987F-BA03-D4E997B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1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32925-10B3-9E00-ADEA-2F5D229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D8B21-48EC-2EC0-461B-852E60F8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28FB3-31B3-E3B0-787F-498FE92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E27DB-F350-D52A-F439-4CE3E31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235EE-9F63-5657-179C-22399E8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9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3088-CAF8-8FB3-8F0A-1FD0806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1AE717-A0CE-E35A-ABDC-5020563C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4BBC5-DD90-875C-A2F8-3B34403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2C14A-3875-F18E-C976-01E30DD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CF5797-9866-C329-D5DD-EA6ED82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3450-1776-2DE0-83EF-E472367A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3CA3B-AA43-FBDC-4D5B-1B446F9A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6FD18C-ECC2-A961-A2C6-657E317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F9D389-5AA1-B167-02DA-97D4820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BFE8AB-695C-7FB7-DFA0-439AF71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C70116-5EAD-D612-0D12-082EADE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5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BD4B-A9DF-AE2F-3AF3-A6E8E1DD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0C1520-D85C-FD76-C816-06CD8852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8FE1A1E-68DD-7688-5D0C-91C3988D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D5E4E5-73DD-FB1B-F6D8-C5F4FDEF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6DBDF9-0B6F-A8D9-C75B-FDFFDC50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E28794C-EDAC-52F6-DEF4-457851DF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FC30ED-9E36-67FD-127E-D56B66F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A9D4EDE-559A-3BB0-6B21-6AC8C22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EFBA1-BBFC-E59C-A51C-ED32E813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3CB67CA-6102-4980-9AD2-CD29E690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560E9E-29CB-7457-8F46-1AA5AB1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D9DEC6-7E64-ADC0-259A-0ECBD70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50AD8-FEDD-5019-5EF3-4D2E656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25CD82-57D8-BDB2-1712-19D8FA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05AFC4-E173-636D-7BB2-98AD9DA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0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A7C2-C6C4-9D8F-596B-DAC6E4D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C74FA-12F0-EB99-3EB1-8AD8F99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9AF370E-3C71-7CFC-E271-2FEE7F986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6F98B6-E983-87B4-28E7-A99620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FD1D2-3F04-BD62-F4AD-B9295A6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799C9-FA34-5A87-62D7-C620B9F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7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0B1-3822-203F-6A0A-EE21E4D5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D206C0-4DCC-6098-7708-1CFDCAC7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05270D-D129-4C66-7CDB-AADE9569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C73B85-9CB1-1A05-14D6-53768C0E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17B3B-EC32-42F1-E91E-701662C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67F75D-0BD7-B260-82E8-B8CFAF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8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B07667-9AA9-3CE6-8362-868B5AB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A2D54-26CC-2A72-74F5-FDC5B4D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8AB38-AF56-C825-64F3-0E24EE11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17.04.2024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E6D9D-72E4-00AC-DE64-DE2AA904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EC25-5771-3FA9-FA3E-7666950D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CF43D8-3C3B-D15B-92B6-6FE539A1F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2000841" y="4412591"/>
            <a:ext cx="2675217" cy="24454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86BBAD-99F4-37DA-8778-A032315DB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0DC039B-6C2E-6E06-5C06-F4D51F8A3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7A77D2-1049-774E-6A11-D04F1D5F0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8DE9A0-857A-6719-4A70-D8740B2CC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10630777" y="5710727"/>
            <a:ext cx="784544" cy="980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482FF-D4B5-8F6E-C357-A888B9FC94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B80E582A-799F-6D01-F916-B453934B3FC6}"/>
              </a:ext>
            </a:extLst>
          </p:cNvPr>
          <p:cNvSpPr/>
          <p:nvPr/>
        </p:nvSpPr>
        <p:spPr>
          <a:xfrm>
            <a:off x="5581603" y="2795328"/>
            <a:ext cx="5973130" cy="3858938"/>
          </a:xfrm>
          <a:prstGeom prst="roundRect">
            <a:avLst/>
          </a:prstGeom>
          <a:solidFill>
            <a:schemeClr val="bg2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персонаж решил навести порядок на кухне. Давай ему поможем? И заработаем подарок для персонажа. После выполнения упражнения кликай на персонажа для открытия подарка.</a:t>
            </a: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Расскажи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что где находится (при клике на картинки еды они крутятся).</a:t>
            </a:r>
          </a:p>
          <a:p>
            <a:r>
              <a:rPr lang="ru-RU" baseline="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Наведи порядок на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кухне (при клике на правильную картинку она становиться на нужное место).</a:t>
            </a: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Словарь: чашка, пончик, конфета, печенье, бананы, яблоко, торт, шоколадка,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пицца.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269F50-97FD-500C-EAC6-C3D0CE6CC8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699" r="29904"/>
          <a:stretch/>
        </p:blipFill>
        <p:spPr>
          <a:xfrm>
            <a:off x="170348" y="2795328"/>
            <a:ext cx="2119407" cy="39348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189CB9-3E1E-22F2-5847-63D07FE706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/>
        </p:blipFill>
        <p:spPr>
          <a:xfrm>
            <a:off x="377687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176F0C-8DE0-3C71-A296-F930B7E112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1F1393-9608-DED7-A30B-028D4BE2B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3AFBB9-FF75-75C2-D98D-5947A74181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4" y="6081330"/>
            <a:ext cx="678426" cy="6678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63C13D-45C0-1536-12C7-9E59F91796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C0510DC-2D1C-C2FD-F5F0-BC5ABB4ED6A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/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F3B5B6-A5E1-F8EA-8A42-3D4B0A2507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0" y="6025221"/>
            <a:ext cx="987287" cy="7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2.59259E-6 L -0.1427 -0.221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-0.61706 -0.1810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22982 0.5136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31771 0.5046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82EAB1-8710-49AB-8E51-1A6266D2C3F7}"/>
</file>

<file path=customXml/itemProps2.xml><?xml version="1.0" encoding="utf-8"?>
<ds:datastoreItem xmlns:ds="http://schemas.openxmlformats.org/officeDocument/2006/customXml" ds:itemID="{F9AE3784-90D5-4E80-9CC3-21B0C808A256}"/>
</file>

<file path=customXml/itemProps3.xml><?xml version="1.0" encoding="utf-8"?>
<ds:datastoreItem xmlns:ds="http://schemas.openxmlformats.org/officeDocument/2006/customXml" ds:itemID="{751D6CC5-070B-49BE-A13A-7575CF268EA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</cp:revision>
  <dcterms:created xsi:type="dcterms:W3CDTF">2024-04-17T14:52:32Z</dcterms:created>
  <dcterms:modified xsi:type="dcterms:W3CDTF">2024-04-17T15:11:37Z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