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BC9504-D886-49B5-8EFB-F9FAF7806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38113" y="379277"/>
            <a:ext cx="5610225" cy="6366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348BC-E445-4A45-977D-FEFC7A90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488" y="3314700"/>
            <a:ext cx="3249750" cy="324975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06907" y="3367043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4228" y="222216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3301" y="5753100"/>
            <a:ext cx="3100836" cy="1185862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C9232E6-0AAE-4C57-92C3-6D1A9419996F}"/>
              </a:ext>
            </a:extLst>
          </p:cNvPr>
          <p:cNvGrpSpPr/>
          <p:nvPr/>
        </p:nvGrpSpPr>
        <p:grpSpPr>
          <a:xfrm>
            <a:off x="5739826" y="3349002"/>
            <a:ext cx="2752724" cy="2752724"/>
            <a:chOff x="5787648" y="-510098"/>
            <a:chExt cx="2752724" cy="27527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445543F-6445-4973-8524-EC284F04D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7648" y="-510098"/>
              <a:ext cx="2752724" cy="275272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7445964-2BA6-4CEC-934B-83C8F8FD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4705" y="288844"/>
              <a:ext cx="1416269" cy="141626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773474" y="3375913"/>
            <a:ext cx="2752724" cy="2752724"/>
            <a:chOff x="4590761" y="1972518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0761" y="1972518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9415" y="2616654"/>
              <a:ext cx="1575719" cy="157571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06100" y="3444970"/>
            <a:ext cx="2752724" cy="2752724"/>
            <a:chOff x="9206997" y="1247177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6997" y="1247177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1545" y="2131113"/>
              <a:ext cx="1109811" cy="1109811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8EDFEA8-9BF6-4D8A-843B-DBBF8D40A2BE}"/>
              </a:ext>
            </a:extLst>
          </p:cNvPr>
          <p:cNvGrpSpPr/>
          <p:nvPr/>
        </p:nvGrpSpPr>
        <p:grpSpPr>
          <a:xfrm>
            <a:off x="5701078" y="3424519"/>
            <a:ext cx="2752724" cy="2752724"/>
            <a:chOff x="8245647" y="2270417"/>
            <a:chExt cx="2752724" cy="27527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D775166-C228-4D0C-B1F3-1C831A98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5647" y="2270417"/>
              <a:ext cx="2752724" cy="275272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EBFD3A-63B4-47DF-AA3E-D97EF769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851" y="3127571"/>
              <a:ext cx="1293934" cy="130776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745459" y="3355462"/>
            <a:ext cx="2752724" cy="2752724"/>
            <a:chOff x="4986995" y="-877617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995" y="-877617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3533" y="-66568"/>
              <a:ext cx="1483844" cy="1483844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03979" y="3402812"/>
            <a:ext cx="2752724" cy="2752724"/>
            <a:chOff x="8611037" y="-51789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11037" y="-51789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60623" y="282848"/>
              <a:ext cx="1671944" cy="15252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753338" y="3382361"/>
            <a:ext cx="2752724" cy="2752724"/>
            <a:chOff x="3732836" y="2044094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2836" y="2044094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8709" y="2823129"/>
              <a:ext cx="1501630" cy="1501630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750852" y="3402812"/>
            <a:ext cx="2752724" cy="2752724"/>
            <a:chOff x="9931436" y="862506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1436" y="862506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10625" y="1804820"/>
              <a:ext cx="1497000" cy="1122750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702697" y="3402812"/>
            <a:ext cx="2752724" cy="2752724"/>
            <a:chOff x="5616231" y="1879616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6231" y="1879616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3175" y="2689911"/>
              <a:ext cx="1354271" cy="1354271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3D9A94C-CF40-491C-9D5B-A33E21BF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CAB2BB-F0F2-4B58-8C63-AC27FF42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5199" y="249102"/>
            <a:ext cx="2516017" cy="254678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2591 -0.308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4296 -0.37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2543 -0.231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46562 -0.100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81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21563 -0.052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49427 0.0849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4063 -0.1921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34205 -0.5652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2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9792 0.1085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4687 0.009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2024-11-25T10:33:36Z</dcterms:created>
  <dcterms:modified xsi:type="dcterms:W3CDTF">2024-12-02T14:18:14Z</dcterms:modified>
</cp:coreProperties>
</file>