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79D4-D7EC-4A81-AB4A-E3D106B351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460-09F6-487F-A592-8998202F17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12"/>
            <a:ext cx="12192000" cy="685498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097763" y="727788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861" y="964164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73959" y="118809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2057" y="1440025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226351" y="2388638"/>
            <a:ext cx="1035698" cy="62359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0155" y="165462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38253" y="19843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34196" y="3012231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69898" y="32035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30213" y="3633623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8257" y="3357466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1261" y="3493017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89178" y="38382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38130" y="439316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57804" y="515827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16964" y="546307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68003" y="580830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 descr="Изображение выглядит как фрукт, еда, Сладость, десерт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09" y="4985333"/>
            <a:ext cx="2156262" cy="215626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5581261" y="564190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74632" y="57616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09657" y="1287342"/>
            <a:ext cx="1338543" cy="12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65907" y="2294624"/>
            <a:ext cx="1816304" cy="20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-515" r="14833" b="3941"/>
          <a:stretch>
            <a:fillRect/>
          </a:stretch>
        </p:blipFill>
        <p:spPr bwMode="auto">
          <a:xfrm rot="19781018">
            <a:off x="4102479" y="2939116"/>
            <a:ext cx="1299259" cy="17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163" y="4982677"/>
            <a:ext cx="1791093" cy="17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45" y="273760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05681" y="353744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85" y="68266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69701 -0.0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29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1132 0.35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175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76159 0.3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E195F3-2828-46E5-995C-D098013F4FD2}"/>
</file>

<file path=customXml/itemProps2.xml><?xml version="1.0" encoding="utf-8"?>
<ds:datastoreItem xmlns:ds="http://schemas.openxmlformats.org/officeDocument/2006/customXml" ds:itemID="{9B15D61F-7479-4249-AD0B-4BD12CA58E31}"/>
</file>

<file path=customXml/itemProps3.xml><?xml version="1.0" encoding="utf-8"?>
<ds:datastoreItem xmlns:ds="http://schemas.openxmlformats.org/officeDocument/2006/customXml" ds:itemID="{A03F8D63-D280-4D6D-B60F-613127C125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Slides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11</cp:revision>
  <dcterms:created xsi:type="dcterms:W3CDTF">2024-04-16T06:06:00Z</dcterms:created>
  <dcterms:modified xsi:type="dcterms:W3CDTF">2025-04-10T12:39:01Z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EC8C34C36CC84635BCC46DA88AF60B60_12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0x01010038FC03484849DD4F838791533D0789A3</vt:lpwstr>
  </property>
</Properties>
</file>