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3792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22.08.2025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79" y="4390420"/>
            <a:ext cx="1443373" cy="144337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271" y="4377420"/>
            <a:ext cx="1443373" cy="144337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926" y="4377419"/>
            <a:ext cx="1443373" cy="144337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002" y="4385721"/>
            <a:ext cx="1443373" cy="144337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5" y="433251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3" y="-34118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2025-08-22T13:57:40Z</dcterms:modified>
</cp:coreProperties>
</file>