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B1A05-A44F-40D2-A068-943C93F0AB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943" y="3557988"/>
            <a:ext cx="3066900" cy="306690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