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39" y="2433596"/>
            <a:ext cx="3441042" cy="344104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