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/>
  </p:normalViewPr>
  <p:slideViewPr>
    <p:cSldViewPr snapToGrid="0" showGuides="1">
      <p:cViewPr varScale="1">
        <p:scale>
          <a:sx n="74" d="100"/>
          <a:sy n="74" d="100"/>
        </p:scale>
        <p:origin x="328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A273-F234-074B-B0EC-F2D90CAC598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D04EC-6950-F549-BB8B-D0F6954D7A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мультфильм, детская площадка, в помещении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"/>
            <a:ext cx="12192000" cy="6966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96316" y="4314207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6317" y="2691593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6318" y="1088826"/>
            <a:ext cx="8752557" cy="1381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47519" y="-10127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138418" y="4503978"/>
            <a:ext cx="1564974" cy="11737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3038150" y="2539585"/>
            <a:ext cx="1564974" cy="163422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4083707" y="1160442"/>
            <a:ext cx="1297901" cy="124584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0321" y="1211264"/>
            <a:ext cx="1024004" cy="1024004"/>
          </a:xfrm>
          <a:prstGeom prst="rect">
            <a:avLst/>
          </a:prstGeom>
        </p:spPr>
      </p:pic>
      <p:pic>
        <p:nvPicPr>
          <p:cNvPr id="60" name="Рисунок 5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305575" y="4512350"/>
            <a:ext cx="1564974" cy="1173731"/>
          </a:xfrm>
          <a:prstGeom prst="rect">
            <a:avLst/>
          </a:prstGeom>
        </p:spPr>
      </p:pic>
      <p:pic>
        <p:nvPicPr>
          <p:cNvPr id="81" name="Рисунок 8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00327" y="4549643"/>
            <a:ext cx="1564974" cy="1173731"/>
          </a:xfrm>
          <a:prstGeom prst="rect">
            <a:avLst/>
          </a:prstGeom>
        </p:spPr>
      </p:pic>
      <p:pic>
        <p:nvPicPr>
          <p:cNvPr id="2" name="Рисунок 1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5301" y="1196643"/>
            <a:ext cx="1024004" cy="1024004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317" y="1205724"/>
            <a:ext cx="1024004" cy="1024004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815" y="1200024"/>
            <a:ext cx="1024004" cy="1024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090" y="2855795"/>
            <a:ext cx="1075633" cy="107563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859" y="2865568"/>
            <a:ext cx="1075633" cy="107563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070" y="2836357"/>
            <a:ext cx="1075633" cy="10756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7781" y="2827105"/>
            <a:ext cx="1075633" cy="10756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8589852" y="2586272"/>
            <a:ext cx="1564974" cy="163422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<p:cNvPicPr/>
          <p:nvPr/>
        </p:nvPicPr>
        <p:blipFill>
          <a:blip r:embed="rId4"/>
          <a:stretch>
            <a:fillRect/>
          </a:stretch>
        </p:blipFill>
        <p:spPr>
          <a:xfrm>
            <a:off x="5809124" y="2574758"/>
            <a:ext cx="1564974" cy="163422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312" y="2839073"/>
            <a:ext cx="1075633" cy="107563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медведь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571" y="2827105"/>
            <a:ext cx="1075632" cy="1075633"/>
          </a:xfrm>
          <a:prstGeom prst="rect">
            <a:avLst/>
          </a:prstGeom>
        </p:spPr>
      </p:pic>
      <p:pic>
        <p:nvPicPr>
          <p:cNvPr id="28" name="Рисунок 27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0" y="2651760"/>
            <a:ext cx="3017520" cy="30175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186" y="1187275"/>
            <a:ext cx="1143918" cy="116646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8502" y="4434511"/>
            <a:ext cx="1173731" cy="117373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9904" y="4462971"/>
            <a:ext cx="1179292" cy="117929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8149" y="4498515"/>
            <a:ext cx="1179292" cy="117929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6005111" y="1128256"/>
            <a:ext cx="1297901" cy="124584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7940901" y="1128256"/>
            <a:ext cx="1297901" cy="124584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игр, Бенгальский тигр, Амурский тигр, Большие кошки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 flipH="1">
            <a:off x="9842157" y="1108290"/>
            <a:ext cx="1297901" cy="124584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495079" y="4552120"/>
            <a:ext cx="1564974" cy="11737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8792" y="4491515"/>
            <a:ext cx="1179292" cy="117929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еле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9945" y="1219208"/>
            <a:ext cx="1024004" cy="1024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CEF672-5CD5-4B2D-B28F-25DB808754B5}"/>
</file>

<file path=customXml/itemProps2.xml><?xml version="1.0" encoding="utf-8"?>
<ds:datastoreItem xmlns:ds="http://schemas.openxmlformats.org/officeDocument/2006/customXml" ds:itemID="{5B1EE340-F25F-4294-A8EE-C82392CBA424}"/>
</file>

<file path=customXml/itemProps3.xml><?xml version="1.0" encoding="utf-8"?>
<ds:datastoreItem xmlns:ds="http://schemas.openxmlformats.org/officeDocument/2006/customXml" ds:itemID="{6BF4DDF9-75D1-45CE-8E22-55C8ADDA5A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7</cp:revision>
  <dcterms:created xsi:type="dcterms:W3CDTF">2024-03-28T10:14:00Z</dcterms:created>
  <dcterms:modified xsi:type="dcterms:W3CDTF">2024-07-03T22:20:14Z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2AE294B741F14281BAEE05B49D6A6C28_12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