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napToGrid="0">
      <p:cViewPr>
        <p:scale>
          <a:sx n="50" d="100"/>
          <a:sy n="50" d="100"/>
        </p:scale>
        <p:origin x="27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heme" Target="theme/theme1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339F55-649B-7641-0D5A-47CBE500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75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D57B00-2D7F-5927-5049-3375EEB6F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9" y="1368171"/>
            <a:ext cx="3828453" cy="382845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орт на день рождения, свеча, десерт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58D9443-1476-764B-7F7F-4D13693D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64" y="4072458"/>
            <a:ext cx="1759804" cy="17598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F52CFADE-38BE-5F4E-C959-A81FDE0D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51" y="3482394"/>
            <a:ext cx="1328318" cy="13283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77DAEC2-766C-D3B4-B5F8-76B006432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774" y="909710"/>
            <a:ext cx="1581137" cy="15811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76E36AF-1A20-50D1-1D7A-957F21483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963" y="1527960"/>
            <a:ext cx="1581137" cy="158113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веток, сердце, роз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1F1B878-0042-2301-8992-5DE2F18E4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787" y="3748904"/>
            <a:ext cx="1177399" cy="117739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279509F-B2DC-2C73-2D53-5AE77D4AB3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798" y="2481943"/>
            <a:ext cx="1493486" cy="14934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D15D40E-615E-A0A3-2611-630B408228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2170" y="1024943"/>
            <a:ext cx="1257143" cy="1257143"/>
          </a:xfrm>
          <a:prstGeom prst="rect">
            <a:avLst/>
          </a:prstGeom>
        </p:spPr>
      </p:pic>
      <p:sp>
        <p:nvSpPr>
          <p:cNvPr id="23" name="Облако 22">
            <a:extLst>
              <a:ext uri="{FF2B5EF4-FFF2-40B4-BE49-F238E27FC236}">
                <a16:creationId xmlns:a16="http://schemas.microsoft.com/office/drawing/2014/main" id="{6AFFE13A-4F91-3399-9F20-74E70200F517}"/>
              </a:ext>
            </a:extLst>
          </p:cNvPr>
          <p:cNvSpPr/>
          <p:nvPr/>
        </p:nvSpPr>
        <p:spPr>
          <a:xfrm>
            <a:off x="5703932" y="966515"/>
            <a:ext cx="1613642" cy="16808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</a:p>
        </p:txBody>
      </p:sp>
      <p:sp>
        <p:nvSpPr>
          <p:cNvPr id="24" name="Облако 23">
            <a:extLst>
              <a:ext uri="{FF2B5EF4-FFF2-40B4-BE49-F238E27FC236}">
                <a16:creationId xmlns:a16="http://schemas.microsoft.com/office/drawing/2014/main" id="{3BB3C1B5-EE2F-5F89-D28F-3836E61E434D}"/>
              </a:ext>
            </a:extLst>
          </p:cNvPr>
          <p:cNvSpPr/>
          <p:nvPr/>
        </p:nvSpPr>
        <p:spPr>
          <a:xfrm>
            <a:off x="7472218" y="2451870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ЗЕ</a:t>
            </a:r>
            <a:endParaRPr lang="ru-RU" sz="3600" dirty="0"/>
          </a:p>
        </p:txBody>
      </p:sp>
      <p:sp>
        <p:nvSpPr>
          <p:cNvPr id="25" name="Облако 24">
            <a:extLst>
              <a:ext uri="{FF2B5EF4-FFF2-40B4-BE49-F238E27FC236}">
                <a16:creationId xmlns:a16="http://schemas.microsoft.com/office/drawing/2014/main" id="{1D763F6B-CF0C-C87E-9632-70D68E54DE7D}"/>
              </a:ext>
            </a:extLst>
          </p:cNvPr>
          <p:cNvSpPr/>
          <p:nvPr/>
        </p:nvSpPr>
        <p:spPr>
          <a:xfrm>
            <a:off x="7983329" y="842855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</a:p>
        </p:txBody>
      </p:sp>
      <p:sp>
        <p:nvSpPr>
          <p:cNvPr id="26" name="Облако 25">
            <a:extLst>
              <a:ext uri="{FF2B5EF4-FFF2-40B4-BE49-F238E27FC236}">
                <a16:creationId xmlns:a16="http://schemas.microsoft.com/office/drawing/2014/main" id="{3E08295A-769F-7582-6021-BEE18C44D308}"/>
              </a:ext>
            </a:extLst>
          </p:cNvPr>
          <p:cNvSpPr/>
          <p:nvPr/>
        </p:nvSpPr>
        <p:spPr>
          <a:xfrm>
            <a:off x="9723963" y="1605278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ЗУ</a:t>
            </a:r>
          </a:p>
        </p:txBody>
      </p:sp>
      <p:sp>
        <p:nvSpPr>
          <p:cNvPr id="27" name="Облако 26">
            <a:extLst>
              <a:ext uri="{FF2B5EF4-FFF2-40B4-BE49-F238E27FC236}">
                <a16:creationId xmlns:a16="http://schemas.microsoft.com/office/drawing/2014/main" id="{29B286C2-1225-0083-31DB-E4C3E888D858}"/>
              </a:ext>
            </a:extLst>
          </p:cNvPr>
          <p:cNvSpPr/>
          <p:nvPr/>
        </p:nvSpPr>
        <p:spPr>
          <a:xfrm>
            <a:off x="5722100" y="3400317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ЗІ</a:t>
            </a:r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77C1E2D4-97A4-30B1-8813-A3F6224479BD}"/>
              </a:ext>
            </a:extLst>
          </p:cNvPr>
          <p:cNvSpPr/>
          <p:nvPr/>
        </p:nvSpPr>
        <p:spPr>
          <a:xfrm>
            <a:off x="7697159" y="4074956"/>
            <a:ext cx="1699296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</a:p>
        </p:txBody>
      </p:sp>
      <p:sp>
        <p:nvSpPr>
          <p:cNvPr id="29" name="Облако 28">
            <a:extLst>
              <a:ext uri="{FF2B5EF4-FFF2-40B4-BE49-F238E27FC236}">
                <a16:creationId xmlns:a16="http://schemas.microsoft.com/office/drawing/2014/main" id="{897C783A-63F1-29EA-E83E-4D99F85072BB}"/>
              </a:ext>
            </a:extLst>
          </p:cNvPr>
          <p:cNvSpPr/>
          <p:nvPr/>
        </p:nvSpPr>
        <p:spPr>
          <a:xfrm>
            <a:off x="9597384" y="3422733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A4C9E-274E-A176-0787-E20F4C3EB6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06" y="1522854"/>
            <a:ext cx="2931808" cy="293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8DDB05-5B8E-424F-B690-CC426CB43ECC}"/>
</file>

<file path=customXml/itemProps2.xml><?xml version="1.0" encoding="utf-8"?>
<ds:datastoreItem xmlns:ds="http://schemas.openxmlformats.org/officeDocument/2006/customXml" ds:itemID="{584A04A1-EFA7-4142-BB2D-A51F401800EA}"/>
</file>

<file path=customXml/itemProps3.xml><?xml version="1.0" encoding="utf-8"?>
<ds:datastoreItem xmlns:ds="http://schemas.openxmlformats.org/officeDocument/2006/customXml" ds:itemID="{AA29500A-526F-487D-898A-84365019FA9F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25</cp:revision>
  <dcterms:modified xsi:type="dcterms:W3CDTF">2024-12-20T12:13:06Z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