
<file path=[Content_Types].xml><?xml version="1.0" encoding="utf-8"?>
<Types xmlns="http://schemas.openxmlformats.org/package/2006/content-types">
  <Default Extension="jpeg" ContentType="image/jpeg"/>
  <Default Extension="JPG" ContentType="image/.jpg"/>
  <Default Extension="mp3" ContentType="audio/mp3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9" Type="http://schemas.microsoft.com/office/2007/relationships/hdphoto" Target="../media/image16.wdp"/><Relationship Id="rId18" Type="http://schemas.openxmlformats.org/officeDocument/2006/relationships/image" Target="../media/image15.png"/><Relationship Id="rId17" Type="http://schemas.openxmlformats.org/officeDocument/2006/relationships/image" Target="../media/image14.png"/><Relationship Id="rId16" Type="http://schemas.openxmlformats.org/officeDocument/2006/relationships/tags" Target="../tags/tag1.xml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59" y="9114"/>
            <a:ext cx="813341" cy="7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pic>
        <p:nvPicPr>
          <p:cNvPr id="48" name="поле лет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41356" y="770178"/>
            <a:ext cx="487363" cy="48736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427085" y="1973580"/>
            <a:ext cx="3476625" cy="3476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5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60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6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4600" numSld="999" showWhenStopped="0">
                <p:cTn id="1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19B6EC8-7C38-4C53-8FAE-0BFD169C60F9}"/>
</file>

<file path=customXml/itemProps2.xml><?xml version="1.0" encoding="utf-8"?>
<ds:datastoreItem xmlns:ds="http://schemas.openxmlformats.org/officeDocument/2006/customXml" ds:itemID="{7C097791-5E97-465A-B8D1-22371A5BF825}"/>
</file>

<file path=customXml/itemProps3.xml><?xml version="1.0" encoding="utf-8"?>
<ds:datastoreItem xmlns:ds="http://schemas.openxmlformats.org/officeDocument/2006/customXml" ds:itemID="{4BAB5E05-EB8A-4F28-A59A-20E936C3A8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28</cp:revision>
  <dcterms:created xsi:type="dcterms:W3CDTF">2024-04-13T10:22:00Z</dcterms:created>
  <dcterms:modified xsi:type="dcterms:W3CDTF">2024-07-09T21:37:38Z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